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  <p:embeddedFont>
      <p:font typeface="Open Sans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13" Type="http://schemas.openxmlformats.org/officeDocument/2006/relationships/font" Target="fonts/OpenSans-bold.fntdata"/><Relationship Id="rId12" Type="http://schemas.openxmlformats.org/officeDocument/2006/relationships/font" Target="fonts/OpenSans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OpenSansSemiBold-bold.fntdata"/><Relationship Id="rId15" Type="http://schemas.openxmlformats.org/officeDocument/2006/relationships/font" Target="fonts/OpenSans-boldItalic.fntdata"/><Relationship Id="rId14" Type="http://schemas.openxmlformats.org/officeDocument/2006/relationships/font" Target="fonts/OpenSans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ba0b52954c_2_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g1ba0b52954c_2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457200" y="205978"/>
            <a:ext cx="82296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indent="-228600" lvl="1" marL="9144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indent="-228600" lvl="2" marL="13716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indent="-228600" lvl="3" marL="18288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indent="-228600" lvl="4" marL="22860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551069" y="4686300"/>
            <a:ext cx="142279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457200" y="205978"/>
            <a:ext cx="82296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500"/>
              <a:buNone/>
              <a:defRPr b="1" i="0" sz="3800" u="none" cap="none" strike="noStrike">
                <a:solidFill>
                  <a:srgbClr val="272D30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2286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228600" lvl="2" marL="1371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228600" lvl="3" marL="18288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228600" lvl="4" marL="2286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800" u="none" cap="none" strike="noStrike">
                <a:solidFill>
                  <a:srgbClr val="9B9A9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551069" y="4686300"/>
            <a:ext cx="142279" cy="157163"/>
          </a:xfrm>
          <a:prstGeom prst="rect">
            <a:avLst/>
          </a:prstGeom>
          <a:noFill/>
          <a:ln>
            <a:noFill/>
          </a:ln>
        </p:spPr>
        <p:txBody>
          <a:bodyPr anchorCtr="0" anchor="t" bIns="14300" lIns="14300" spcFirstLastPara="1" rIns="14300" wrap="square" tIns="143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999C"/>
              </a:buClr>
              <a:buSzPts val="800"/>
              <a:buFont typeface="Open Sans"/>
              <a:buNone/>
              <a:defRPr b="0" i="0" sz="800" u="none" cap="none" strike="noStrike">
                <a:solidFill>
                  <a:srgbClr val="9B999C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15"/>
          <p:cNvGrpSpPr/>
          <p:nvPr/>
        </p:nvGrpSpPr>
        <p:grpSpPr>
          <a:xfrm>
            <a:off x="610195" y="479822"/>
            <a:ext cx="8005762" cy="3968948"/>
            <a:chOff x="0" y="0"/>
            <a:chExt cx="21349457" cy="10584155"/>
          </a:xfrm>
        </p:grpSpPr>
        <p:grpSp>
          <p:nvGrpSpPr>
            <p:cNvPr id="63" name="Google Shape;63;p15"/>
            <p:cNvGrpSpPr/>
            <p:nvPr/>
          </p:nvGrpSpPr>
          <p:grpSpPr>
            <a:xfrm>
              <a:off x="0" y="0"/>
              <a:ext cx="21122012" cy="850900"/>
              <a:chOff x="0" y="0"/>
              <a:chExt cx="21122012" cy="850900"/>
            </a:xfrm>
          </p:grpSpPr>
          <p:sp>
            <p:nvSpPr>
              <p:cNvPr descr="Text Box 3" id="64" name="Google Shape;64;p15"/>
              <p:cNvSpPr txBox="1"/>
              <p:nvPr/>
            </p:nvSpPr>
            <p:spPr>
              <a:xfrm>
                <a:off x="0" y="0"/>
                <a:ext cx="7925468" cy="85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4300" lIns="14300" spcFirstLastPara="1" rIns="14300" wrap="square" tIns="143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1900"/>
                  <a:buFont typeface="Impact"/>
                  <a:buNone/>
                </a:pPr>
                <a:r>
                  <a:rPr b="0" i="0" lang="en-GB" sz="1900" u="none" cap="none" strike="noStrike">
                    <a:solidFill>
                      <a:srgbClr val="252D30"/>
                    </a:solidFill>
                    <a:latin typeface="Impact"/>
                    <a:ea typeface="Impact"/>
                    <a:cs typeface="Impact"/>
                    <a:sym typeface="Impact"/>
                  </a:rPr>
                  <a:t>Speedometer charts template</a:t>
                </a:r>
                <a:endParaRPr sz="500"/>
              </a:p>
            </p:txBody>
          </p:sp>
          <p:cxnSp>
            <p:nvCxnSpPr>
              <p:cNvPr id="65" name="Google Shape;65;p15"/>
              <p:cNvCxnSpPr/>
              <p:nvPr/>
            </p:nvCxnSpPr>
            <p:spPr>
              <a:xfrm flipH="1" rot="10800000">
                <a:off x="8145967" y="653710"/>
                <a:ext cx="12934058" cy="1"/>
              </a:xfrm>
              <a:prstGeom prst="straightConnector1">
                <a:avLst/>
              </a:prstGeom>
              <a:noFill/>
              <a:ln cap="flat" cmpd="sng" w="12700">
                <a:solidFill>
                  <a:srgbClr val="A7A7A7"/>
                </a:solidFill>
                <a:prstDash val="solid"/>
                <a:miter lim="800000"/>
                <a:headEnd len="med" w="med" type="none"/>
                <a:tailEnd len="med" w="med" type="none"/>
              </a:ln>
            </p:spPr>
          </p:cxnSp>
          <p:sp>
            <p:nvSpPr>
              <p:cNvPr descr="TextBox 1" id="66" name="Google Shape;66;p15"/>
              <p:cNvSpPr txBox="1"/>
              <p:nvPr/>
            </p:nvSpPr>
            <p:spPr>
              <a:xfrm>
                <a:off x="15061348" y="147233"/>
                <a:ext cx="6060664" cy="4125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7150" lIns="17150" spcFirstLastPara="1" rIns="17150" wrap="square" tIns="171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A7A7A7"/>
                  </a:buClr>
                  <a:buSzPts val="800"/>
                  <a:buFont typeface="Arial"/>
                  <a:buNone/>
                </a:pPr>
                <a:r>
                  <a:rPr b="1" i="0" lang="en-GB" sz="800" u="none" cap="none" strike="noStrike">
                    <a:solidFill>
                      <a:srgbClr val="A7A7A7"/>
                    </a:solidFill>
                    <a:latin typeface="Arial"/>
                    <a:ea typeface="Arial"/>
                    <a:cs typeface="Arial"/>
                    <a:sym typeface="Arial"/>
                  </a:rPr>
                  <a:t>PROFESSIONAL TEMPLATE by </a:t>
                </a:r>
                <a:r>
                  <a:rPr b="1" i="0" lang="en-GB" sz="800" u="sng" cap="none" strike="noStrike">
                    <a:solidFill>
                      <a:schemeClr val="hlink"/>
                    </a:solidFill>
                    <a:latin typeface="Arial"/>
                    <a:ea typeface="Arial"/>
                    <a:cs typeface="Arial"/>
                    <a:sym typeface="Arial"/>
                    <a:hlinkClick r:id="rId3"/>
                  </a:rPr>
                  <a:t>HiSlide.io</a:t>
                </a:r>
                <a:endParaRPr sz="500"/>
              </a:p>
            </p:txBody>
          </p:sp>
        </p:grpSp>
        <p:grpSp>
          <p:nvGrpSpPr>
            <p:cNvPr id="67" name="Google Shape;67;p15"/>
            <p:cNvGrpSpPr/>
            <p:nvPr/>
          </p:nvGrpSpPr>
          <p:grpSpPr>
            <a:xfrm>
              <a:off x="45257" y="1904765"/>
              <a:ext cx="21304200" cy="8679390"/>
              <a:chOff x="0" y="0"/>
              <a:chExt cx="21304199" cy="8679390"/>
            </a:xfrm>
          </p:grpSpPr>
          <p:grpSp>
            <p:nvGrpSpPr>
              <p:cNvPr id="68" name="Google Shape;68;p15"/>
              <p:cNvGrpSpPr/>
              <p:nvPr/>
            </p:nvGrpSpPr>
            <p:grpSpPr>
              <a:xfrm>
                <a:off x="6104006" y="0"/>
                <a:ext cx="8678697" cy="8679390"/>
                <a:chOff x="0" y="0"/>
                <a:chExt cx="8678697" cy="8679390"/>
              </a:xfrm>
            </p:grpSpPr>
            <p:sp>
              <p:nvSpPr>
                <p:cNvPr id="69" name="Google Shape;69;p15"/>
                <p:cNvSpPr/>
                <p:nvPr/>
              </p:nvSpPr>
              <p:spPr>
                <a:xfrm>
                  <a:off x="5966103" y="2044385"/>
                  <a:ext cx="1589494" cy="4552951"/>
                </a:xfrm>
                <a:custGeom>
                  <a:rect b="b" l="l" r="r" t="t"/>
                  <a:pathLst>
                    <a:path extrusionOk="0" h="21600" w="21574">
                      <a:moveTo>
                        <a:pt x="8441" y="0"/>
                      </a:moveTo>
                      <a:lnTo>
                        <a:pt x="0" y="3045"/>
                      </a:lnTo>
                      <a:cubicBezTo>
                        <a:pt x="78" y="3071"/>
                        <a:pt x="160" y="3097"/>
                        <a:pt x="237" y="3124"/>
                      </a:cubicBezTo>
                      <a:cubicBezTo>
                        <a:pt x="12474" y="7401"/>
                        <a:pt x="12505" y="14327"/>
                        <a:pt x="339" y="18619"/>
                      </a:cubicBezTo>
                      <a:lnTo>
                        <a:pt x="8974" y="21600"/>
                      </a:lnTo>
                      <a:cubicBezTo>
                        <a:pt x="17399" y="18625"/>
                        <a:pt x="21600" y="14737"/>
                        <a:pt x="21574" y="10853"/>
                      </a:cubicBezTo>
                      <a:cubicBezTo>
                        <a:pt x="21548" y="6969"/>
                        <a:pt x="17291" y="3088"/>
                        <a:pt x="8813" y="124"/>
                      </a:cubicBezTo>
                      <a:cubicBezTo>
                        <a:pt x="8691" y="82"/>
                        <a:pt x="8564" y="42"/>
                        <a:pt x="8441" y="0"/>
                      </a:cubicBezTo>
                      <a:close/>
                    </a:path>
                  </a:pathLst>
                </a:custGeom>
                <a:solidFill>
                  <a:srgbClr val="F09E55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70;p15"/>
                <p:cNvSpPr/>
                <p:nvPr/>
              </p:nvSpPr>
              <p:spPr>
                <a:xfrm>
                  <a:off x="1137322" y="2052719"/>
                  <a:ext cx="1586312" cy="4550967"/>
                </a:xfrm>
                <a:custGeom>
                  <a:rect b="b" l="l" r="r" t="t"/>
                  <a:pathLst>
                    <a:path extrusionOk="0" h="21600" w="21588">
                      <a:moveTo>
                        <a:pt x="13049" y="0"/>
                      </a:moveTo>
                      <a:cubicBezTo>
                        <a:pt x="12964" y="29"/>
                        <a:pt x="12874" y="55"/>
                        <a:pt x="12790" y="85"/>
                      </a:cubicBezTo>
                      <a:cubicBezTo>
                        <a:pt x="4275" y="3055"/>
                        <a:pt x="13" y="6946"/>
                        <a:pt x="0" y="10839"/>
                      </a:cubicBezTo>
                      <a:cubicBezTo>
                        <a:pt x="-12" y="14731"/>
                        <a:pt x="4229" y="18625"/>
                        <a:pt x="12720" y="21600"/>
                      </a:cubicBezTo>
                      <a:lnTo>
                        <a:pt x="21404" y="18629"/>
                      </a:lnTo>
                      <a:cubicBezTo>
                        <a:pt x="21401" y="18628"/>
                        <a:pt x="21397" y="18627"/>
                        <a:pt x="21394" y="18626"/>
                      </a:cubicBezTo>
                      <a:cubicBezTo>
                        <a:pt x="9089" y="14334"/>
                        <a:pt x="9089" y="7377"/>
                        <a:pt x="21394" y="3085"/>
                      </a:cubicBezTo>
                      <a:cubicBezTo>
                        <a:pt x="21457" y="3063"/>
                        <a:pt x="21524" y="3043"/>
                        <a:pt x="21588" y="3021"/>
                      </a:cubicBezTo>
                      <a:lnTo>
                        <a:pt x="13049" y="0"/>
                      </a:lnTo>
                      <a:close/>
                    </a:path>
                  </a:pathLst>
                </a:cu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71;p15"/>
                <p:cNvSpPr/>
                <p:nvPr/>
              </p:nvSpPr>
              <p:spPr>
                <a:xfrm>
                  <a:off x="2075445" y="1132202"/>
                  <a:ext cx="4527714" cy="1576253"/>
                </a:xfrm>
                <a:custGeom>
                  <a:rect b="b" l="l" r="r" t="t"/>
                  <a:pathLst>
                    <a:path extrusionOk="0" h="21600" w="21600">
                      <a:moveTo>
                        <a:pt x="10834" y="0"/>
                      </a:moveTo>
                      <a:cubicBezTo>
                        <a:pt x="6916" y="0"/>
                        <a:pt x="2998" y="4293"/>
                        <a:pt x="9" y="12880"/>
                      </a:cubicBezTo>
                      <a:cubicBezTo>
                        <a:pt x="6" y="12888"/>
                        <a:pt x="3" y="12897"/>
                        <a:pt x="0" y="12905"/>
                      </a:cubicBezTo>
                      <a:lnTo>
                        <a:pt x="3004" y="21600"/>
                      </a:lnTo>
                      <a:cubicBezTo>
                        <a:pt x="3011" y="21581"/>
                        <a:pt x="3017" y="21559"/>
                        <a:pt x="3024" y="21540"/>
                      </a:cubicBezTo>
                      <a:cubicBezTo>
                        <a:pt x="5180" y="15345"/>
                        <a:pt x="8007" y="12250"/>
                        <a:pt x="10834" y="12250"/>
                      </a:cubicBezTo>
                      <a:cubicBezTo>
                        <a:pt x="13650" y="12250"/>
                        <a:pt x="16465" y="15323"/>
                        <a:pt x="18618" y="21470"/>
                      </a:cubicBezTo>
                      <a:lnTo>
                        <a:pt x="21600" y="12720"/>
                      </a:lnTo>
                      <a:cubicBezTo>
                        <a:pt x="18618" y="4243"/>
                        <a:pt x="14727" y="0"/>
                        <a:pt x="10834" y="0"/>
                      </a:cubicBezTo>
                      <a:close/>
                    </a:path>
                  </a:pathLst>
                </a:cu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2" name="Google Shape;72;p15"/>
                <p:cNvSpPr/>
                <p:nvPr/>
              </p:nvSpPr>
              <p:spPr>
                <a:xfrm>
                  <a:off x="1928347" y="1921787"/>
                  <a:ext cx="4836139" cy="4836451"/>
                </a:xfrm>
                <a:custGeom>
                  <a:rect b="b" l="l" r="r" t="t"/>
                  <a:pathLst>
                    <a:path extrusionOk="0" h="20595" w="19679">
                      <a:moveTo>
                        <a:pt x="9839" y="0"/>
                      </a:moveTo>
                      <a:cubicBezTo>
                        <a:pt x="7321" y="0"/>
                        <a:pt x="4803" y="1005"/>
                        <a:pt x="2882" y="3016"/>
                      </a:cubicBezTo>
                      <a:cubicBezTo>
                        <a:pt x="-961" y="7037"/>
                        <a:pt x="-961" y="13557"/>
                        <a:pt x="2882" y="17579"/>
                      </a:cubicBezTo>
                      <a:cubicBezTo>
                        <a:pt x="6724" y="21600"/>
                        <a:pt x="12954" y="21600"/>
                        <a:pt x="16796" y="17579"/>
                      </a:cubicBezTo>
                      <a:cubicBezTo>
                        <a:pt x="20639" y="13557"/>
                        <a:pt x="20639" y="7037"/>
                        <a:pt x="16796" y="3016"/>
                      </a:cubicBezTo>
                      <a:cubicBezTo>
                        <a:pt x="14875" y="1005"/>
                        <a:pt x="12357" y="0"/>
                        <a:pt x="9839" y="0"/>
                      </a:cubicBezTo>
                      <a:close/>
                      <a:moveTo>
                        <a:pt x="9839" y="1097"/>
                      </a:moveTo>
                      <a:cubicBezTo>
                        <a:pt x="12089" y="1097"/>
                        <a:pt x="14339" y="1995"/>
                        <a:pt x="16055" y="3791"/>
                      </a:cubicBezTo>
                      <a:cubicBezTo>
                        <a:pt x="19489" y="7384"/>
                        <a:pt x="19489" y="13209"/>
                        <a:pt x="16055" y="16802"/>
                      </a:cubicBezTo>
                      <a:cubicBezTo>
                        <a:pt x="12622" y="20395"/>
                        <a:pt x="7056" y="20395"/>
                        <a:pt x="3623" y="16802"/>
                      </a:cubicBezTo>
                      <a:cubicBezTo>
                        <a:pt x="189" y="13209"/>
                        <a:pt x="189" y="7384"/>
                        <a:pt x="3623" y="3791"/>
                      </a:cubicBezTo>
                      <a:cubicBezTo>
                        <a:pt x="5339" y="1995"/>
                        <a:pt x="7589" y="1097"/>
                        <a:pt x="9839" y="1097"/>
                      </a:cubicBezTo>
                      <a:close/>
                    </a:path>
                  </a:pathLst>
                </a:custGeom>
                <a:solidFill>
                  <a:srgbClr val="DFDCE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3" name="Google Shape;73;p15"/>
                <p:cNvSpPr/>
                <p:nvPr/>
              </p:nvSpPr>
              <p:spPr>
                <a:xfrm rot="2700000">
                  <a:off x="4410782" y="2168659"/>
                  <a:ext cx="1203425" cy="3004033"/>
                </a:xfrm>
                <a:custGeom>
                  <a:rect b="b" l="l" r="r" t="t"/>
                  <a:pathLst>
                    <a:path extrusionOk="0" h="21560" w="21382">
                      <a:moveTo>
                        <a:pt x="10355" y="0"/>
                      </a:moveTo>
                      <a:cubicBezTo>
                        <a:pt x="7249" y="32"/>
                        <a:pt x="4666" y="1047"/>
                        <a:pt x="4311" y="2382"/>
                      </a:cubicBezTo>
                      <a:cubicBezTo>
                        <a:pt x="3603" y="4804"/>
                        <a:pt x="2884" y="7225"/>
                        <a:pt x="2155" y="9646"/>
                      </a:cubicBezTo>
                      <a:cubicBezTo>
                        <a:pt x="1791" y="10856"/>
                        <a:pt x="1424" y="12068"/>
                        <a:pt x="1078" y="13280"/>
                      </a:cubicBezTo>
                      <a:cubicBezTo>
                        <a:pt x="904" y="13885"/>
                        <a:pt x="736" y="14490"/>
                        <a:pt x="539" y="15095"/>
                      </a:cubicBezTo>
                      <a:cubicBezTo>
                        <a:pt x="441" y="15394"/>
                        <a:pt x="337" y="15695"/>
                        <a:pt x="245" y="15995"/>
                      </a:cubicBezTo>
                      <a:cubicBezTo>
                        <a:pt x="151" y="16300"/>
                        <a:pt x="68" y="16603"/>
                        <a:pt x="0" y="16910"/>
                      </a:cubicBezTo>
                      <a:cubicBezTo>
                        <a:pt x="0" y="18193"/>
                        <a:pt x="1209" y="19358"/>
                        <a:pt x="3155" y="20199"/>
                      </a:cubicBezTo>
                      <a:cubicBezTo>
                        <a:pt x="5101" y="21040"/>
                        <a:pt x="7788" y="21560"/>
                        <a:pt x="10757" y="21560"/>
                      </a:cubicBezTo>
                      <a:cubicBezTo>
                        <a:pt x="13730" y="21568"/>
                        <a:pt x="16424" y="21046"/>
                        <a:pt x="18360" y="20199"/>
                      </a:cubicBezTo>
                      <a:cubicBezTo>
                        <a:pt x="20428" y="19293"/>
                        <a:pt x="21600" y="18031"/>
                        <a:pt x="21348" y="16669"/>
                      </a:cubicBezTo>
                      <a:lnTo>
                        <a:pt x="16704" y="2366"/>
                      </a:lnTo>
                      <a:cubicBezTo>
                        <a:pt x="16305" y="990"/>
                        <a:pt x="13564" y="-32"/>
                        <a:pt x="10355" y="0"/>
                      </a:cubicBezTo>
                      <a:close/>
                      <a:moveTo>
                        <a:pt x="10689" y="14544"/>
                      </a:moveTo>
                      <a:cubicBezTo>
                        <a:pt x="12521" y="14544"/>
                        <a:pt x="14356" y="14821"/>
                        <a:pt x="15754" y="15374"/>
                      </a:cubicBezTo>
                      <a:cubicBezTo>
                        <a:pt x="18549" y="16481"/>
                        <a:pt x="18549" y="18274"/>
                        <a:pt x="15754" y="19380"/>
                      </a:cubicBezTo>
                      <a:cubicBezTo>
                        <a:pt x="12958" y="20487"/>
                        <a:pt x="8419" y="20487"/>
                        <a:pt x="5623" y="19380"/>
                      </a:cubicBezTo>
                      <a:cubicBezTo>
                        <a:pt x="2828" y="18274"/>
                        <a:pt x="2828" y="16481"/>
                        <a:pt x="5623" y="15374"/>
                      </a:cubicBezTo>
                      <a:cubicBezTo>
                        <a:pt x="7021" y="14821"/>
                        <a:pt x="8856" y="14544"/>
                        <a:pt x="10689" y="14544"/>
                      </a:cubicBezTo>
                      <a:close/>
                    </a:path>
                  </a:pathLst>
                </a:custGeom>
                <a:solidFill>
                  <a:srgbClr val="F8626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4" name="Google Shape;74;p15"/>
                <p:cNvSpPr/>
                <p:nvPr/>
              </p:nvSpPr>
              <p:spPr>
                <a:xfrm rot="2700000">
                  <a:off x="4207503" y="4201242"/>
                  <a:ext cx="279948" cy="279948"/>
                </a:xfrm>
                <a:prstGeom prst="ellipse">
                  <a:avLst/>
                </a:prstGeom>
                <a:solidFill>
                  <a:srgbClr val="9B999C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5" name="Google Shape;75;p15"/>
                <p:cNvSpPr/>
                <p:nvPr/>
              </p:nvSpPr>
              <p:spPr>
                <a:xfrm>
                  <a:off x="0" y="0"/>
                  <a:ext cx="8678697" cy="8679390"/>
                </a:xfrm>
                <a:custGeom>
                  <a:rect b="b" l="l" r="r" t="t"/>
                  <a:pathLst>
                    <a:path extrusionOk="0" h="21594" w="21596">
                      <a:moveTo>
                        <a:pt x="10798" y="0"/>
                      </a:moveTo>
                      <a:cubicBezTo>
                        <a:pt x="8369" y="0"/>
                        <a:pt x="5941" y="815"/>
                        <a:pt x="3957" y="2443"/>
                      </a:cubicBezTo>
                      <a:cubicBezTo>
                        <a:pt x="3704" y="2685"/>
                        <a:pt x="3649" y="3069"/>
                        <a:pt x="3826" y="3371"/>
                      </a:cubicBezTo>
                      <a:cubicBezTo>
                        <a:pt x="4068" y="3786"/>
                        <a:pt x="4621" y="3893"/>
                        <a:pt x="5000" y="3597"/>
                      </a:cubicBezTo>
                      <a:cubicBezTo>
                        <a:pt x="6688" y="2240"/>
                        <a:pt x="8741" y="1560"/>
                        <a:pt x="10798" y="1563"/>
                      </a:cubicBezTo>
                      <a:cubicBezTo>
                        <a:pt x="12864" y="1567"/>
                        <a:pt x="14927" y="2260"/>
                        <a:pt x="16615" y="3637"/>
                      </a:cubicBezTo>
                      <a:cubicBezTo>
                        <a:pt x="16957" y="3930"/>
                        <a:pt x="17474" y="3879"/>
                        <a:pt x="17754" y="3526"/>
                      </a:cubicBezTo>
                      <a:cubicBezTo>
                        <a:pt x="18005" y="3209"/>
                        <a:pt x="17971" y="2752"/>
                        <a:pt x="17676" y="2475"/>
                      </a:cubicBezTo>
                      <a:cubicBezTo>
                        <a:pt x="15685" y="826"/>
                        <a:pt x="13241" y="0"/>
                        <a:pt x="10798" y="0"/>
                      </a:cubicBezTo>
                      <a:close/>
                      <a:moveTo>
                        <a:pt x="2486" y="3906"/>
                      </a:moveTo>
                      <a:cubicBezTo>
                        <a:pt x="831" y="5897"/>
                        <a:pt x="2" y="8343"/>
                        <a:pt x="0" y="10789"/>
                      </a:cubicBezTo>
                      <a:cubicBezTo>
                        <a:pt x="-2" y="13235"/>
                        <a:pt x="822" y="15682"/>
                        <a:pt x="2473" y="17675"/>
                      </a:cubicBezTo>
                      <a:cubicBezTo>
                        <a:pt x="2717" y="17961"/>
                        <a:pt x="3133" y="18025"/>
                        <a:pt x="3451" y="17826"/>
                      </a:cubicBezTo>
                      <a:cubicBezTo>
                        <a:pt x="3844" y="17581"/>
                        <a:pt x="3938" y="17049"/>
                        <a:pt x="3654" y="16683"/>
                      </a:cubicBezTo>
                      <a:cubicBezTo>
                        <a:pt x="2256" y="14975"/>
                        <a:pt x="1557" y="12882"/>
                        <a:pt x="1563" y="10789"/>
                      </a:cubicBezTo>
                      <a:cubicBezTo>
                        <a:pt x="1568" y="8720"/>
                        <a:pt x="2261" y="6654"/>
                        <a:pt x="3639" y="4962"/>
                      </a:cubicBezTo>
                      <a:cubicBezTo>
                        <a:pt x="3896" y="4662"/>
                        <a:pt x="3886" y="4216"/>
                        <a:pt x="3615" y="3928"/>
                      </a:cubicBezTo>
                      <a:cubicBezTo>
                        <a:pt x="3312" y="3605"/>
                        <a:pt x="2802" y="3595"/>
                        <a:pt x="2486" y="3906"/>
                      </a:cubicBezTo>
                      <a:close/>
                      <a:moveTo>
                        <a:pt x="19142" y="3944"/>
                      </a:moveTo>
                      <a:cubicBezTo>
                        <a:pt x="18822" y="3610"/>
                        <a:pt x="18283" y="3621"/>
                        <a:pt x="17978" y="3970"/>
                      </a:cubicBezTo>
                      <a:cubicBezTo>
                        <a:pt x="17727" y="4256"/>
                        <a:pt x="17725" y="4682"/>
                        <a:pt x="17971" y="4971"/>
                      </a:cubicBezTo>
                      <a:cubicBezTo>
                        <a:pt x="19344" y="6660"/>
                        <a:pt x="20032" y="8724"/>
                        <a:pt x="20032" y="10789"/>
                      </a:cubicBezTo>
                      <a:cubicBezTo>
                        <a:pt x="20032" y="12852"/>
                        <a:pt x="19344" y="14912"/>
                        <a:pt x="17975" y="16599"/>
                      </a:cubicBezTo>
                      <a:cubicBezTo>
                        <a:pt x="17703" y="16901"/>
                        <a:pt x="17710" y="17362"/>
                        <a:pt x="17992" y="17656"/>
                      </a:cubicBezTo>
                      <a:cubicBezTo>
                        <a:pt x="18311" y="17989"/>
                        <a:pt x="18846" y="17980"/>
                        <a:pt x="19154" y="17637"/>
                      </a:cubicBezTo>
                      <a:cubicBezTo>
                        <a:pt x="20784" y="15651"/>
                        <a:pt x="21598" y="13220"/>
                        <a:pt x="21596" y="10789"/>
                      </a:cubicBezTo>
                      <a:cubicBezTo>
                        <a:pt x="21594" y="8358"/>
                        <a:pt x="20776" y="5928"/>
                        <a:pt x="19142" y="3944"/>
                      </a:cubicBezTo>
                      <a:close/>
                      <a:moveTo>
                        <a:pt x="16581" y="17999"/>
                      </a:moveTo>
                      <a:cubicBezTo>
                        <a:pt x="14903" y="19349"/>
                        <a:pt x="12863" y="20026"/>
                        <a:pt x="10822" y="20032"/>
                      </a:cubicBezTo>
                      <a:cubicBezTo>
                        <a:pt x="8755" y="20038"/>
                        <a:pt x="6687" y="19354"/>
                        <a:pt x="4992" y="17985"/>
                      </a:cubicBezTo>
                      <a:cubicBezTo>
                        <a:pt x="4717" y="17723"/>
                        <a:pt x="4291" y="17703"/>
                        <a:pt x="3993" y="17938"/>
                      </a:cubicBezTo>
                      <a:cubicBezTo>
                        <a:pt x="3611" y="18239"/>
                        <a:pt x="3587" y="18809"/>
                        <a:pt x="3943" y="19141"/>
                      </a:cubicBezTo>
                      <a:cubicBezTo>
                        <a:pt x="5936" y="20782"/>
                        <a:pt x="8379" y="21600"/>
                        <a:pt x="10821" y="21594"/>
                      </a:cubicBezTo>
                      <a:cubicBezTo>
                        <a:pt x="13246" y="21589"/>
                        <a:pt x="15671" y="20771"/>
                        <a:pt x="17651" y="19139"/>
                      </a:cubicBezTo>
                      <a:cubicBezTo>
                        <a:pt x="17944" y="18886"/>
                        <a:pt x="18001" y="18453"/>
                        <a:pt x="17783" y="18133"/>
                      </a:cubicBezTo>
                      <a:cubicBezTo>
                        <a:pt x="17509" y="17728"/>
                        <a:pt x="16938" y="17664"/>
                        <a:pt x="16581" y="17999"/>
                      </a:cubicBezTo>
                      <a:close/>
                    </a:path>
                  </a:pathLst>
                </a:custGeom>
                <a:solidFill>
                  <a:srgbClr val="DFDCE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descr="Text Box 3" id="76" name="Google Shape;76;p15"/>
                <p:cNvSpPr txBox="1"/>
                <p:nvPr/>
              </p:nvSpPr>
              <p:spPr>
                <a:xfrm>
                  <a:off x="3939284" y="7026872"/>
                  <a:ext cx="814265" cy="66780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1500"/>
                    <a:buFont typeface="Impact"/>
                    <a:buNone/>
                  </a:pPr>
                  <a:r>
                    <a:rPr b="0" i="0" lang="en-GB" sz="1500" u="none">
                      <a:solidFill>
                        <a:srgbClr val="252D30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770</a:t>
                  </a:r>
                  <a:endParaRPr sz="500"/>
                </a:p>
              </p:txBody>
            </p:sp>
            <p:sp>
              <p:nvSpPr>
                <p:cNvPr descr="Text Box 3" id="77" name="Google Shape;77;p15"/>
                <p:cNvSpPr txBox="1"/>
                <p:nvPr/>
              </p:nvSpPr>
              <p:spPr>
                <a:xfrm>
                  <a:off x="3904581" y="8184507"/>
                  <a:ext cx="883671" cy="3354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700"/>
                    <a:buFont typeface="Arial"/>
                    <a:buNone/>
                  </a:pPr>
                  <a:r>
                    <a:rPr b="1" i="0" lang="en-GB" sz="700" u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START</a:t>
                  </a:r>
                  <a:endParaRPr sz="500"/>
                </a:p>
              </p:txBody>
            </p:sp>
            <p:sp>
              <p:nvSpPr>
                <p:cNvPr descr="Text Box 3" id="78" name="Google Shape;78;p15"/>
                <p:cNvSpPr txBox="1"/>
                <p:nvPr/>
              </p:nvSpPr>
              <p:spPr>
                <a:xfrm>
                  <a:off x="3767328" y="159838"/>
                  <a:ext cx="1158177" cy="33542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700"/>
                    <a:buFont typeface="Arial"/>
                    <a:buNone/>
                  </a:pPr>
                  <a:r>
                    <a:rPr b="1" i="0" lang="en-GB" sz="700" u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NORMAL</a:t>
                  </a:r>
                  <a:endParaRPr sz="500"/>
                </a:p>
              </p:txBody>
            </p:sp>
            <p:sp>
              <p:nvSpPr>
                <p:cNvPr descr="Text Box 3" id="79" name="Google Shape;79;p15"/>
                <p:cNvSpPr txBox="1"/>
                <p:nvPr/>
              </p:nvSpPr>
              <p:spPr>
                <a:xfrm rot="5400000">
                  <a:off x="8005846" y="4172301"/>
                  <a:ext cx="705079" cy="3354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700"/>
                    <a:buFont typeface="Arial"/>
                    <a:buNone/>
                  </a:pPr>
                  <a:r>
                    <a:rPr b="1" i="0" lang="en-GB" sz="700" u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BAD</a:t>
                  </a:r>
                  <a:endParaRPr sz="500"/>
                </a:p>
              </p:txBody>
            </p:sp>
            <p:sp>
              <p:nvSpPr>
                <p:cNvPr descr="Text Box 3" id="80" name="Google Shape;80;p15"/>
                <p:cNvSpPr txBox="1"/>
                <p:nvPr/>
              </p:nvSpPr>
              <p:spPr>
                <a:xfrm rot="-5400000">
                  <a:off x="-103817" y="4172300"/>
                  <a:ext cx="876528" cy="33542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700"/>
                    <a:buFont typeface="Arial"/>
                    <a:buNone/>
                  </a:pPr>
                  <a:r>
                    <a:rPr b="1" i="0" lang="en-GB" sz="700" u="none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LIGHT</a:t>
                  </a:r>
                  <a:endParaRPr sz="500"/>
                </a:p>
              </p:txBody>
            </p:sp>
          </p:grpSp>
          <p:grpSp>
            <p:nvGrpSpPr>
              <p:cNvPr id="81" name="Google Shape;81;p15"/>
              <p:cNvGrpSpPr/>
              <p:nvPr/>
            </p:nvGrpSpPr>
            <p:grpSpPr>
              <a:xfrm>
                <a:off x="0" y="711158"/>
                <a:ext cx="5171706" cy="7384101"/>
                <a:chOff x="0" y="0"/>
                <a:chExt cx="5171706" cy="7384100"/>
              </a:xfrm>
            </p:grpSpPr>
            <p:sp>
              <p:nvSpPr>
                <p:cNvPr descr="Rectangle 111" id="82" name="Google Shape;82;p15"/>
                <p:cNvSpPr txBox="1"/>
                <p:nvPr/>
              </p:nvSpPr>
              <p:spPr>
                <a:xfrm>
                  <a:off x="0" y="733410"/>
                  <a:ext cx="5171706" cy="25687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9B999C"/>
                    </a:buClr>
                    <a:buSzPts val="800"/>
                    <a:buFont typeface="Arial"/>
                    <a:buNone/>
                  </a:pPr>
                  <a:r>
                    <a:rPr b="0" i="0" lang="en-GB" sz="800" u="none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dolor amet, consectetur adipiscing elit, sed do eiusmod tempor incididunt  labore et dolore magna ala. Ut enim ad minim veniam, quis nostd exercitation ven ullamco laboris nisi ut</a:t>
                  </a:r>
                  <a:endParaRPr sz="500"/>
                </a:p>
              </p:txBody>
            </p:sp>
            <p:sp>
              <p:nvSpPr>
                <p:cNvPr descr="Text Box 3" id="83" name="Google Shape;83;p15"/>
                <p:cNvSpPr txBox="1"/>
                <p:nvPr/>
              </p:nvSpPr>
              <p:spPr>
                <a:xfrm>
                  <a:off x="651931" y="0"/>
                  <a:ext cx="1480399" cy="4955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1100"/>
                    <a:buFont typeface="Arial"/>
                    <a:buNone/>
                  </a:pPr>
                  <a:r>
                    <a:rPr b="1" i="0" lang="en-GB" sz="1100" u="none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START</a:t>
                  </a:r>
                  <a:endParaRPr sz="500"/>
                </a:p>
              </p:txBody>
            </p:sp>
            <p:sp>
              <p:nvSpPr>
                <p:cNvPr descr="Rectangle 111" id="84" name="Google Shape;84;p15"/>
                <p:cNvSpPr txBox="1"/>
                <p:nvPr/>
              </p:nvSpPr>
              <p:spPr>
                <a:xfrm>
                  <a:off x="0" y="4815313"/>
                  <a:ext cx="5171706" cy="25687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9B999C"/>
                    </a:buClr>
                    <a:buSzPts val="800"/>
                    <a:buFont typeface="Arial"/>
                    <a:buNone/>
                  </a:pPr>
                  <a:r>
                    <a:rPr b="0" i="0" lang="en-GB" sz="800" u="none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dolor amet, consectetur adipiscing elit, sed do eiusmod tempor incididunt  labore et dolore magna ala. Ut enim ad minim veniam, quis nostd exercitation ven ullamco laboris nisi ut</a:t>
                  </a:r>
                  <a:endParaRPr sz="500"/>
                </a:p>
              </p:txBody>
            </p:sp>
            <p:sp>
              <p:nvSpPr>
                <p:cNvPr descr="Text Box 3" id="85" name="Google Shape;85;p15"/>
                <p:cNvSpPr txBox="1"/>
                <p:nvPr/>
              </p:nvSpPr>
              <p:spPr>
                <a:xfrm>
                  <a:off x="651931" y="4081903"/>
                  <a:ext cx="1236950" cy="4955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1100"/>
                    <a:buFont typeface="Arial"/>
                    <a:buNone/>
                  </a:pPr>
                  <a:r>
                    <a:rPr b="1" i="0" lang="en-GB" sz="1100" u="none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LIGHT</a:t>
                  </a:r>
                  <a:endParaRPr sz="500"/>
                </a:p>
              </p:txBody>
            </p:sp>
            <p:sp>
              <p:nvSpPr>
                <p:cNvPr id="86" name="Google Shape;86;p15"/>
                <p:cNvSpPr/>
                <p:nvPr/>
              </p:nvSpPr>
              <p:spPr>
                <a:xfrm>
                  <a:off x="19955" y="1552"/>
                  <a:ext cx="448121" cy="448122"/>
                </a:xfrm>
                <a:prstGeom prst="ellipse">
                  <a:avLst/>
                </a:prstGeom>
                <a:solidFill>
                  <a:srgbClr val="DFDCE1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7" name="Google Shape;87;p15"/>
                <p:cNvSpPr/>
                <p:nvPr/>
              </p:nvSpPr>
              <p:spPr>
                <a:xfrm>
                  <a:off x="19955" y="4067511"/>
                  <a:ext cx="448121" cy="448121"/>
                </a:xfrm>
                <a:prstGeom prst="ellipse">
                  <a:avLst/>
                </a:prstGeom>
                <a:solidFill>
                  <a:srgbClr val="30C2EB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88" name="Google Shape;88;p15"/>
              <p:cNvGrpSpPr/>
              <p:nvPr/>
            </p:nvGrpSpPr>
            <p:grpSpPr>
              <a:xfrm>
                <a:off x="16132492" y="712794"/>
                <a:ext cx="5171707" cy="7384101"/>
                <a:chOff x="0" y="0"/>
                <a:chExt cx="5171706" cy="7384100"/>
              </a:xfrm>
            </p:grpSpPr>
            <p:sp>
              <p:nvSpPr>
                <p:cNvPr descr="Rectangle 111" id="89" name="Google Shape;89;p15"/>
                <p:cNvSpPr txBox="1"/>
                <p:nvPr/>
              </p:nvSpPr>
              <p:spPr>
                <a:xfrm>
                  <a:off x="0" y="733410"/>
                  <a:ext cx="5171706" cy="25687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9B999C"/>
                    </a:buClr>
                    <a:buSzPts val="800"/>
                    <a:buFont typeface="Arial"/>
                    <a:buNone/>
                  </a:pPr>
                  <a:r>
                    <a:rPr b="0" i="0" lang="en-GB" sz="800" u="none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dolor amet, consectetur adipiscing elit, sed do eiusmod tempor incididunt  labore et dolore magna ala. Ut enim ad minim veniam, quis nostd exercitation ven ullamco laboris nisi ut</a:t>
                  </a:r>
                  <a:endParaRPr sz="500"/>
                </a:p>
              </p:txBody>
            </p:sp>
            <p:sp>
              <p:nvSpPr>
                <p:cNvPr descr="Text Box 3" id="90" name="Google Shape;90;p15"/>
                <p:cNvSpPr txBox="1"/>
                <p:nvPr/>
              </p:nvSpPr>
              <p:spPr>
                <a:xfrm>
                  <a:off x="651930" y="0"/>
                  <a:ext cx="1802666" cy="4955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1100"/>
                    <a:buFont typeface="Arial"/>
                    <a:buNone/>
                  </a:pPr>
                  <a:r>
                    <a:rPr b="1" i="0" lang="en-GB" sz="1100" u="none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NORMAL</a:t>
                  </a:r>
                  <a:endParaRPr sz="500"/>
                </a:p>
              </p:txBody>
            </p:sp>
            <p:sp>
              <p:nvSpPr>
                <p:cNvPr descr="Rectangle 111" id="91" name="Google Shape;91;p15"/>
                <p:cNvSpPr txBox="1"/>
                <p:nvPr/>
              </p:nvSpPr>
              <p:spPr>
                <a:xfrm>
                  <a:off x="0" y="4815313"/>
                  <a:ext cx="5171706" cy="256878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7150" lIns="17150" spcFirstLastPara="1" rIns="17150" wrap="square" tIns="17150">
                  <a:spAutoFit/>
                </a:bodyPr>
                <a:lstStyle/>
                <a:p>
                  <a:pPr indent="0" lvl="0" marL="0" marR="0" rtl="0" algn="l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9B999C"/>
                    </a:buClr>
                    <a:buSzPts val="800"/>
                    <a:buFont typeface="Arial"/>
                    <a:buNone/>
                  </a:pPr>
                  <a:r>
                    <a:rPr b="0" i="0" lang="en-GB" sz="800" u="none">
                      <a:solidFill>
                        <a:srgbClr val="9B999C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Lorem ipsum dolor amet, consectetur adipiscing elit, sed do eiusmod tempor incididunt  labore et dolore magna ala. Ut enim ad minim veniam, quis nostd exercitation ven ullamco laboris nisi ut</a:t>
                  </a:r>
                  <a:endParaRPr sz="500"/>
                </a:p>
              </p:txBody>
            </p:sp>
            <p:sp>
              <p:nvSpPr>
                <p:cNvPr descr="Text Box 3" id="92" name="Google Shape;92;p15"/>
                <p:cNvSpPr txBox="1"/>
                <p:nvPr/>
              </p:nvSpPr>
              <p:spPr>
                <a:xfrm>
                  <a:off x="651930" y="4081903"/>
                  <a:ext cx="1021127" cy="4955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4300" lIns="14300" spcFirstLastPara="1" rIns="14300" wrap="square" tIns="14300">
                  <a:sp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252D30"/>
                    </a:buClr>
                    <a:buSzPts val="1100"/>
                    <a:buFont typeface="Arial"/>
                    <a:buNone/>
                  </a:pPr>
                  <a:r>
                    <a:rPr b="1" i="0" lang="en-GB" sz="1100" u="none">
                      <a:solidFill>
                        <a:srgbClr val="252D30"/>
                      </a:solidFill>
                      <a:latin typeface="Arial"/>
                      <a:ea typeface="Arial"/>
                      <a:cs typeface="Arial"/>
                      <a:sym typeface="Arial"/>
                    </a:rPr>
                    <a:t>BAD</a:t>
                  </a:r>
                  <a:endParaRPr sz="500"/>
                </a:p>
              </p:txBody>
            </p:sp>
            <p:sp>
              <p:nvSpPr>
                <p:cNvPr id="93" name="Google Shape;93;p15"/>
                <p:cNvSpPr/>
                <p:nvPr/>
              </p:nvSpPr>
              <p:spPr>
                <a:xfrm>
                  <a:off x="23344" y="23624"/>
                  <a:ext cx="448121" cy="448121"/>
                </a:xfrm>
                <a:prstGeom prst="ellipse">
                  <a:avLst/>
                </a:prstGeom>
                <a:solidFill>
                  <a:srgbClr val="B3DA4D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94" name="Google Shape;94;p15"/>
                <p:cNvSpPr/>
                <p:nvPr/>
              </p:nvSpPr>
              <p:spPr>
                <a:xfrm>
                  <a:off x="23344" y="4089582"/>
                  <a:ext cx="448121" cy="448122"/>
                </a:xfrm>
                <a:prstGeom prst="ellipse">
                  <a:avLst/>
                </a:prstGeom>
                <a:solidFill>
                  <a:srgbClr val="F09E55"/>
                </a:solidFill>
                <a:ln>
                  <a:noFill/>
                </a:ln>
              </p:spPr>
              <p:txBody>
                <a:bodyPr anchorCtr="0" anchor="ctr" bIns="14300" lIns="14300" spcFirstLastPara="1" rIns="14300" wrap="square" tIns="143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8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Elements - Base Color Theme">
      <a:dk1>
        <a:srgbClr val="252D30"/>
      </a:dk1>
      <a:lt1>
        <a:srgbClr val="FFFFFF"/>
      </a:lt1>
      <a:dk2>
        <a:srgbClr val="9B999C"/>
      </a:dk2>
      <a:lt2>
        <a:srgbClr val="DFDCE1"/>
      </a:lt2>
      <a:accent1>
        <a:srgbClr val="F86261"/>
      </a:accent1>
      <a:accent2>
        <a:srgbClr val="F09E55"/>
      </a:accent2>
      <a:accent3>
        <a:srgbClr val="B3DA4D"/>
      </a:accent3>
      <a:accent4>
        <a:srgbClr val="4FDAB3"/>
      </a:accent4>
      <a:accent5>
        <a:srgbClr val="30C2EB"/>
      </a:accent5>
      <a:accent6>
        <a:srgbClr val="F86261"/>
      </a:accent6>
      <a:hlink>
        <a:srgbClr val="30C2EB"/>
      </a:hlink>
      <a:folHlink>
        <a:srgbClr val="4FDAB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