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  <p:embeddedFont>
      <p:font typeface="Open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13" Type="http://schemas.openxmlformats.org/officeDocument/2006/relationships/font" Target="fonts/OpenSans-bold.fntdata"/><Relationship Id="rId12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penSansSemiBold-bold.fntdata"/><Relationship Id="rId15" Type="http://schemas.openxmlformats.org/officeDocument/2006/relationships/font" Target="fonts/OpenSans-boldItalic.fntdata"/><Relationship Id="rId14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ba0a237ac5_2_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g1ba0a237ac5_2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indent="-228600" lvl="1" marL="9144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indent="-228600" lvl="2" marL="1371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indent="-228600" lvl="3" marL="18288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indent="-228600" lvl="4" marL="22860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551069" y="4686300"/>
            <a:ext cx="142279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51069" y="4686300"/>
            <a:ext cx="142279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5"/>
          <p:cNvGrpSpPr/>
          <p:nvPr/>
        </p:nvGrpSpPr>
        <p:grpSpPr>
          <a:xfrm>
            <a:off x="610195" y="479822"/>
            <a:ext cx="7920633" cy="3937397"/>
            <a:chOff x="0" y="0"/>
            <a:chExt cx="21122012" cy="10498988"/>
          </a:xfrm>
        </p:grpSpPr>
        <p:grpSp>
          <p:nvGrpSpPr>
            <p:cNvPr id="63" name="Google Shape;63;p15"/>
            <p:cNvGrpSpPr/>
            <p:nvPr/>
          </p:nvGrpSpPr>
          <p:grpSpPr>
            <a:xfrm>
              <a:off x="0" y="0"/>
              <a:ext cx="21122012" cy="850900"/>
              <a:chOff x="0" y="0"/>
              <a:chExt cx="21122012" cy="850900"/>
            </a:xfrm>
          </p:grpSpPr>
          <p:sp>
            <p:nvSpPr>
              <p:cNvPr descr="Text Box 3" id="64" name="Google Shape;64;p15"/>
              <p:cNvSpPr txBox="1"/>
              <p:nvPr/>
            </p:nvSpPr>
            <p:spPr>
              <a:xfrm>
                <a:off x="0" y="0"/>
                <a:ext cx="5947901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4300" lIns="14300" spcFirstLastPara="1" rIns="14300" wrap="square" tIns="143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1900"/>
                  <a:buFont typeface="Impact"/>
                  <a:buNone/>
                </a:pPr>
                <a:r>
                  <a:rPr b="0" i="0" lang="en-GB" sz="1900" u="none" cap="none" strike="noStrike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rPr>
                  <a:t>Step-by-step template</a:t>
                </a:r>
                <a:endParaRPr sz="500"/>
              </a:p>
            </p:txBody>
          </p:sp>
          <p:cxnSp>
            <p:nvCxnSpPr>
              <p:cNvPr id="65" name="Google Shape;65;p15"/>
              <p:cNvCxnSpPr/>
              <p:nvPr/>
            </p:nvCxnSpPr>
            <p:spPr>
              <a:xfrm flipH="1" rot="10800000">
                <a:off x="6086547" y="653710"/>
                <a:ext cx="14993479" cy="1"/>
              </a:xfrm>
              <a:prstGeom prst="straightConnector1">
                <a:avLst/>
              </a:prstGeom>
              <a:noFill/>
              <a:ln cap="flat" cmpd="sng" w="12700">
                <a:solidFill>
                  <a:srgbClr val="A7A7A7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descr="TextBox 1" id="66" name="Google Shape;66;p15"/>
              <p:cNvSpPr txBox="1"/>
              <p:nvPr/>
            </p:nvSpPr>
            <p:spPr>
              <a:xfrm>
                <a:off x="15061348" y="147233"/>
                <a:ext cx="6060664" cy="4125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17150" spcFirstLastPara="1" rIns="17150" wrap="square" tIns="171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7A7A7"/>
                  </a:buClr>
                  <a:buSzPts val="800"/>
                  <a:buFont typeface="Arial"/>
                  <a:buNone/>
                </a:pPr>
                <a:r>
                  <a:rPr b="1" i="0" lang="en-GB" sz="800" u="none" cap="none" strike="noStrike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rPr>
                  <a:t>PROFESSIONAL TEMPLATE by </a:t>
                </a:r>
                <a:r>
                  <a:rPr b="1" i="0" lang="en-GB" sz="800" u="sng" cap="none" strike="noStrike">
                    <a:solidFill>
                      <a:schemeClr val="hlink"/>
                    </a:solidFill>
                    <a:latin typeface="Arial"/>
                    <a:ea typeface="Arial"/>
                    <a:cs typeface="Arial"/>
                    <a:sym typeface="Arial"/>
                    <a:hlinkClick r:id="rId3"/>
                  </a:rPr>
                  <a:t>HiSlide.io</a:t>
                </a:r>
                <a:endParaRPr sz="500"/>
              </a:p>
            </p:txBody>
          </p:sp>
        </p:grpSp>
        <p:grpSp>
          <p:nvGrpSpPr>
            <p:cNvPr id="67" name="Google Shape;67;p15"/>
            <p:cNvGrpSpPr/>
            <p:nvPr/>
          </p:nvGrpSpPr>
          <p:grpSpPr>
            <a:xfrm>
              <a:off x="51533" y="2310428"/>
              <a:ext cx="20988813" cy="8188560"/>
              <a:chOff x="0" y="0"/>
              <a:chExt cx="20988813" cy="8188561"/>
            </a:xfrm>
          </p:grpSpPr>
          <p:grpSp>
            <p:nvGrpSpPr>
              <p:cNvPr id="68" name="Google Shape;68;p15"/>
              <p:cNvGrpSpPr/>
              <p:nvPr/>
            </p:nvGrpSpPr>
            <p:grpSpPr>
              <a:xfrm>
                <a:off x="0" y="0"/>
                <a:ext cx="20988813" cy="5104247"/>
                <a:chOff x="0" y="0"/>
                <a:chExt cx="20988813" cy="5104247"/>
              </a:xfrm>
            </p:grpSpPr>
            <p:sp>
              <p:nvSpPr>
                <p:cNvPr id="69" name="Google Shape;69;p15"/>
                <p:cNvSpPr/>
                <p:nvPr/>
              </p:nvSpPr>
              <p:spPr>
                <a:xfrm>
                  <a:off x="0" y="0"/>
                  <a:ext cx="3919807" cy="5104247"/>
                </a:xfrm>
                <a:custGeom>
                  <a:rect b="b" l="l" r="r" t="t"/>
                  <a:pathLst>
                    <a:path extrusionOk="0" h="21600" w="21600">
                      <a:moveTo>
                        <a:pt x="12542" y="0"/>
                      </a:moveTo>
                      <a:cubicBezTo>
                        <a:pt x="9332" y="0"/>
                        <a:pt x="6123" y="940"/>
                        <a:pt x="3674" y="2821"/>
                      </a:cubicBezTo>
                      <a:cubicBezTo>
                        <a:pt x="1225" y="4702"/>
                        <a:pt x="0" y="7167"/>
                        <a:pt x="0" y="9632"/>
                      </a:cubicBezTo>
                      <a:cubicBezTo>
                        <a:pt x="0" y="12097"/>
                        <a:pt x="1225" y="14562"/>
                        <a:pt x="3674" y="16443"/>
                      </a:cubicBezTo>
                      <a:cubicBezTo>
                        <a:pt x="5546" y="17881"/>
                        <a:pt x="7864" y="18764"/>
                        <a:pt x="10287" y="19102"/>
                      </a:cubicBezTo>
                      <a:lnTo>
                        <a:pt x="12542" y="21600"/>
                      </a:lnTo>
                      <a:lnTo>
                        <a:pt x="14796" y="19104"/>
                      </a:lnTo>
                      <a:cubicBezTo>
                        <a:pt x="17220" y="18766"/>
                        <a:pt x="19539" y="17882"/>
                        <a:pt x="21413" y="16443"/>
                      </a:cubicBezTo>
                      <a:cubicBezTo>
                        <a:pt x="21479" y="16392"/>
                        <a:pt x="21535" y="16336"/>
                        <a:pt x="21600" y="16284"/>
                      </a:cubicBezTo>
                      <a:cubicBezTo>
                        <a:pt x="16963" y="12564"/>
                        <a:pt x="16964" y="6700"/>
                        <a:pt x="21600" y="2980"/>
                      </a:cubicBezTo>
                      <a:cubicBezTo>
                        <a:pt x="21535" y="2928"/>
                        <a:pt x="21479" y="2872"/>
                        <a:pt x="21413" y="2821"/>
                      </a:cubicBezTo>
                      <a:cubicBezTo>
                        <a:pt x="18964" y="940"/>
                        <a:pt x="15752" y="0"/>
                        <a:pt x="12542" y="0"/>
                      </a:cubicBezTo>
                      <a:close/>
                      <a:moveTo>
                        <a:pt x="12542" y="5412"/>
                      </a:moveTo>
                      <a:cubicBezTo>
                        <a:pt x="13949" y="5412"/>
                        <a:pt x="15356" y="5823"/>
                        <a:pt x="16429" y="6647"/>
                      </a:cubicBezTo>
                      <a:cubicBezTo>
                        <a:pt x="18575" y="8295"/>
                        <a:pt x="18575" y="10968"/>
                        <a:pt x="16429" y="12616"/>
                      </a:cubicBezTo>
                      <a:cubicBezTo>
                        <a:pt x="14283" y="14265"/>
                        <a:pt x="10804" y="14265"/>
                        <a:pt x="8658" y="12616"/>
                      </a:cubicBezTo>
                      <a:cubicBezTo>
                        <a:pt x="6512" y="10968"/>
                        <a:pt x="6512" y="8295"/>
                        <a:pt x="8658" y="6647"/>
                      </a:cubicBezTo>
                      <a:cubicBezTo>
                        <a:pt x="9731" y="5823"/>
                        <a:pt x="11136" y="5412"/>
                        <a:pt x="12542" y="5412"/>
                      </a:cubicBezTo>
                      <a:close/>
                    </a:path>
                  </a:pathLst>
                </a:custGeom>
                <a:solidFill>
                  <a:srgbClr val="F8626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15"/>
                <p:cNvSpPr/>
                <p:nvPr/>
              </p:nvSpPr>
              <p:spPr>
                <a:xfrm>
                  <a:off x="7206612" y="0"/>
                  <a:ext cx="3287430" cy="5104247"/>
                </a:xfrm>
                <a:custGeom>
                  <a:rect b="b" l="l" r="r" t="t"/>
                  <a:pathLst>
                    <a:path extrusionOk="0" h="21600" w="21600">
                      <a:moveTo>
                        <a:pt x="10797" y="0"/>
                      </a:moveTo>
                      <a:cubicBezTo>
                        <a:pt x="6970" y="0"/>
                        <a:pt x="3143" y="940"/>
                        <a:pt x="223" y="2821"/>
                      </a:cubicBezTo>
                      <a:cubicBezTo>
                        <a:pt x="144" y="2872"/>
                        <a:pt x="77" y="2928"/>
                        <a:pt x="0" y="2980"/>
                      </a:cubicBezTo>
                      <a:cubicBezTo>
                        <a:pt x="5528" y="6700"/>
                        <a:pt x="5528" y="12564"/>
                        <a:pt x="0" y="16284"/>
                      </a:cubicBezTo>
                      <a:cubicBezTo>
                        <a:pt x="77" y="16336"/>
                        <a:pt x="144" y="16392"/>
                        <a:pt x="223" y="16443"/>
                      </a:cubicBezTo>
                      <a:cubicBezTo>
                        <a:pt x="2456" y="17881"/>
                        <a:pt x="5219" y="18764"/>
                        <a:pt x="8108" y="19102"/>
                      </a:cubicBezTo>
                      <a:lnTo>
                        <a:pt x="10797" y="21600"/>
                      </a:lnTo>
                      <a:lnTo>
                        <a:pt x="13485" y="19104"/>
                      </a:lnTo>
                      <a:cubicBezTo>
                        <a:pt x="16375" y="18766"/>
                        <a:pt x="19140" y="17882"/>
                        <a:pt x="21375" y="16443"/>
                      </a:cubicBezTo>
                      <a:cubicBezTo>
                        <a:pt x="21455" y="16391"/>
                        <a:pt x="21522" y="16335"/>
                        <a:pt x="21600" y="16282"/>
                      </a:cubicBezTo>
                      <a:cubicBezTo>
                        <a:pt x="16073" y="12562"/>
                        <a:pt x="16073" y="6702"/>
                        <a:pt x="21600" y="2981"/>
                      </a:cubicBezTo>
                      <a:cubicBezTo>
                        <a:pt x="21522" y="2929"/>
                        <a:pt x="21455" y="2873"/>
                        <a:pt x="21375" y="2821"/>
                      </a:cubicBezTo>
                      <a:cubicBezTo>
                        <a:pt x="18454" y="940"/>
                        <a:pt x="14625" y="0"/>
                        <a:pt x="10797" y="0"/>
                      </a:cubicBezTo>
                      <a:close/>
                      <a:moveTo>
                        <a:pt x="10797" y="5412"/>
                      </a:moveTo>
                      <a:cubicBezTo>
                        <a:pt x="12474" y="5412"/>
                        <a:pt x="14152" y="5823"/>
                        <a:pt x="15431" y="6647"/>
                      </a:cubicBezTo>
                      <a:cubicBezTo>
                        <a:pt x="17990" y="8295"/>
                        <a:pt x="17990" y="10968"/>
                        <a:pt x="15431" y="12616"/>
                      </a:cubicBezTo>
                      <a:cubicBezTo>
                        <a:pt x="12873" y="14265"/>
                        <a:pt x="8725" y="14265"/>
                        <a:pt x="6166" y="12616"/>
                      </a:cubicBezTo>
                      <a:cubicBezTo>
                        <a:pt x="3607" y="10968"/>
                        <a:pt x="3607" y="8295"/>
                        <a:pt x="6166" y="6647"/>
                      </a:cubicBezTo>
                      <a:cubicBezTo>
                        <a:pt x="7445" y="5823"/>
                        <a:pt x="9121" y="5412"/>
                        <a:pt x="10797" y="5412"/>
                      </a:cubicBez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71;p15"/>
                <p:cNvSpPr/>
                <p:nvPr/>
              </p:nvSpPr>
              <p:spPr>
                <a:xfrm>
                  <a:off x="17069006" y="0"/>
                  <a:ext cx="3919807" cy="5104247"/>
                </a:xfrm>
                <a:custGeom>
                  <a:rect b="b" l="l" r="r" t="t"/>
                  <a:pathLst>
                    <a:path extrusionOk="0" h="21600" w="21600">
                      <a:moveTo>
                        <a:pt x="9056" y="0"/>
                      </a:moveTo>
                      <a:cubicBezTo>
                        <a:pt x="5845" y="0"/>
                        <a:pt x="2636" y="940"/>
                        <a:pt x="187" y="2821"/>
                      </a:cubicBezTo>
                      <a:cubicBezTo>
                        <a:pt x="120" y="2873"/>
                        <a:pt x="65" y="2929"/>
                        <a:pt x="0" y="2981"/>
                      </a:cubicBezTo>
                      <a:cubicBezTo>
                        <a:pt x="4634" y="6701"/>
                        <a:pt x="4634" y="12562"/>
                        <a:pt x="0" y="16282"/>
                      </a:cubicBezTo>
                      <a:cubicBezTo>
                        <a:pt x="65" y="16335"/>
                        <a:pt x="120" y="16391"/>
                        <a:pt x="187" y="16443"/>
                      </a:cubicBezTo>
                      <a:cubicBezTo>
                        <a:pt x="2060" y="17881"/>
                        <a:pt x="4377" y="18764"/>
                        <a:pt x="6800" y="19102"/>
                      </a:cubicBezTo>
                      <a:lnTo>
                        <a:pt x="9056" y="21600"/>
                      </a:lnTo>
                      <a:lnTo>
                        <a:pt x="11309" y="19104"/>
                      </a:lnTo>
                      <a:cubicBezTo>
                        <a:pt x="13733" y="18766"/>
                        <a:pt x="16052" y="17882"/>
                        <a:pt x="17926" y="16443"/>
                      </a:cubicBezTo>
                      <a:cubicBezTo>
                        <a:pt x="20375" y="14562"/>
                        <a:pt x="21600" y="12097"/>
                        <a:pt x="21600" y="9632"/>
                      </a:cubicBezTo>
                      <a:cubicBezTo>
                        <a:pt x="21600" y="7167"/>
                        <a:pt x="20375" y="4702"/>
                        <a:pt x="17926" y="2821"/>
                      </a:cubicBezTo>
                      <a:cubicBezTo>
                        <a:pt x="15477" y="940"/>
                        <a:pt x="12266" y="0"/>
                        <a:pt x="9056" y="0"/>
                      </a:cubicBezTo>
                      <a:close/>
                      <a:moveTo>
                        <a:pt x="9056" y="5412"/>
                      </a:moveTo>
                      <a:cubicBezTo>
                        <a:pt x="10462" y="5412"/>
                        <a:pt x="11869" y="5823"/>
                        <a:pt x="12942" y="6647"/>
                      </a:cubicBezTo>
                      <a:cubicBezTo>
                        <a:pt x="15088" y="8295"/>
                        <a:pt x="15088" y="10968"/>
                        <a:pt x="12942" y="12616"/>
                      </a:cubicBezTo>
                      <a:cubicBezTo>
                        <a:pt x="10796" y="14265"/>
                        <a:pt x="7317" y="14265"/>
                        <a:pt x="5171" y="12616"/>
                      </a:cubicBezTo>
                      <a:cubicBezTo>
                        <a:pt x="3025" y="10968"/>
                        <a:pt x="3025" y="8295"/>
                        <a:pt x="5171" y="6647"/>
                      </a:cubicBezTo>
                      <a:cubicBezTo>
                        <a:pt x="6244" y="5823"/>
                        <a:pt x="7649" y="5412"/>
                        <a:pt x="9056" y="5412"/>
                      </a:cubicBezTo>
                      <a:close/>
                    </a:path>
                  </a:pathLst>
                </a:custGeom>
                <a:solidFill>
                  <a:srgbClr val="A7A7A7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72;p15"/>
                <p:cNvSpPr/>
                <p:nvPr/>
              </p:nvSpPr>
              <p:spPr>
                <a:xfrm>
                  <a:off x="10493419" y="0"/>
                  <a:ext cx="3287429" cy="5104247"/>
                </a:xfrm>
                <a:custGeom>
                  <a:rect b="b" l="l" r="r" t="t"/>
                  <a:pathLst>
                    <a:path extrusionOk="0" h="21600" w="21600">
                      <a:moveTo>
                        <a:pt x="10797" y="0"/>
                      </a:moveTo>
                      <a:cubicBezTo>
                        <a:pt x="6970" y="0"/>
                        <a:pt x="3143" y="940"/>
                        <a:pt x="223" y="2821"/>
                      </a:cubicBezTo>
                      <a:cubicBezTo>
                        <a:pt x="144" y="2872"/>
                        <a:pt x="77" y="2928"/>
                        <a:pt x="0" y="2980"/>
                      </a:cubicBezTo>
                      <a:cubicBezTo>
                        <a:pt x="5528" y="6700"/>
                        <a:pt x="5528" y="12564"/>
                        <a:pt x="0" y="16284"/>
                      </a:cubicBezTo>
                      <a:cubicBezTo>
                        <a:pt x="77" y="16336"/>
                        <a:pt x="144" y="16392"/>
                        <a:pt x="223" y="16443"/>
                      </a:cubicBezTo>
                      <a:cubicBezTo>
                        <a:pt x="2456" y="17881"/>
                        <a:pt x="5219" y="18764"/>
                        <a:pt x="8108" y="19102"/>
                      </a:cubicBezTo>
                      <a:lnTo>
                        <a:pt x="10797" y="21600"/>
                      </a:lnTo>
                      <a:lnTo>
                        <a:pt x="13485" y="19104"/>
                      </a:lnTo>
                      <a:cubicBezTo>
                        <a:pt x="16375" y="18766"/>
                        <a:pt x="19140" y="17882"/>
                        <a:pt x="21375" y="16443"/>
                      </a:cubicBezTo>
                      <a:cubicBezTo>
                        <a:pt x="21455" y="16391"/>
                        <a:pt x="21522" y="16335"/>
                        <a:pt x="21600" y="16282"/>
                      </a:cubicBezTo>
                      <a:cubicBezTo>
                        <a:pt x="16073" y="12562"/>
                        <a:pt x="16073" y="6702"/>
                        <a:pt x="21600" y="2981"/>
                      </a:cubicBezTo>
                      <a:cubicBezTo>
                        <a:pt x="21522" y="2929"/>
                        <a:pt x="21455" y="2873"/>
                        <a:pt x="21375" y="2821"/>
                      </a:cubicBezTo>
                      <a:cubicBezTo>
                        <a:pt x="18454" y="940"/>
                        <a:pt x="14625" y="0"/>
                        <a:pt x="10797" y="0"/>
                      </a:cubicBezTo>
                      <a:close/>
                      <a:moveTo>
                        <a:pt x="10797" y="5412"/>
                      </a:moveTo>
                      <a:cubicBezTo>
                        <a:pt x="12474" y="5412"/>
                        <a:pt x="14152" y="5823"/>
                        <a:pt x="15431" y="6647"/>
                      </a:cubicBezTo>
                      <a:cubicBezTo>
                        <a:pt x="17990" y="8295"/>
                        <a:pt x="17990" y="10968"/>
                        <a:pt x="15431" y="12616"/>
                      </a:cubicBezTo>
                      <a:cubicBezTo>
                        <a:pt x="12873" y="14265"/>
                        <a:pt x="8725" y="14265"/>
                        <a:pt x="6166" y="12616"/>
                      </a:cubicBezTo>
                      <a:cubicBezTo>
                        <a:pt x="3607" y="10968"/>
                        <a:pt x="3607" y="8295"/>
                        <a:pt x="6166" y="6647"/>
                      </a:cubicBezTo>
                      <a:cubicBezTo>
                        <a:pt x="7445" y="5823"/>
                        <a:pt x="9121" y="5412"/>
                        <a:pt x="10797" y="5412"/>
                      </a:cubicBez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15"/>
                <p:cNvSpPr/>
                <p:nvPr/>
              </p:nvSpPr>
              <p:spPr>
                <a:xfrm>
                  <a:off x="13781924" y="0"/>
                  <a:ext cx="3287430" cy="5104247"/>
                </a:xfrm>
                <a:custGeom>
                  <a:rect b="b" l="l" r="r" t="t"/>
                  <a:pathLst>
                    <a:path extrusionOk="0" h="21600" w="21600">
                      <a:moveTo>
                        <a:pt x="10797" y="0"/>
                      </a:moveTo>
                      <a:cubicBezTo>
                        <a:pt x="6970" y="0"/>
                        <a:pt x="3143" y="940"/>
                        <a:pt x="223" y="2821"/>
                      </a:cubicBezTo>
                      <a:cubicBezTo>
                        <a:pt x="144" y="2872"/>
                        <a:pt x="77" y="2928"/>
                        <a:pt x="0" y="2980"/>
                      </a:cubicBezTo>
                      <a:cubicBezTo>
                        <a:pt x="5528" y="6700"/>
                        <a:pt x="5528" y="12564"/>
                        <a:pt x="0" y="16284"/>
                      </a:cubicBezTo>
                      <a:cubicBezTo>
                        <a:pt x="77" y="16336"/>
                        <a:pt x="144" y="16392"/>
                        <a:pt x="223" y="16443"/>
                      </a:cubicBezTo>
                      <a:cubicBezTo>
                        <a:pt x="2456" y="17881"/>
                        <a:pt x="5219" y="18764"/>
                        <a:pt x="8108" y="19102"/>
                      </a:cubicBezTo>
                      <a:lnTo>
                        <a:pt x="10797" y="21600"/>
                      </a:lnTo>
                      <a:lnTo>
                        <a:pt x="13485" y="19104"/>
                      </a:lnTo>
                      <a:cubicBezTo>
                        <a:pt x="16375" y="18766"/>
                        <a:pt x="19140" y="17882"/>
                        <a:pt x="21375" y="16443"/>
                      </a:cubicBezTo>
                      <a:cubicBezTo>
                        <a:pt x="21455" y="16391"/>
                        <a:pt x="21522" y="16335"/>
                        <a:pt x="21600" y="16282"/>
                      </a:cubicBezTo>
                      <a:cubicBezTo>
                        <a:pt x="16073" y="12562"/>
                        <a:pt x="16073" y="6702"/>
                        <a:pt x="21600" y="2981"/>
                      </a:cubicBezTo>
                      <a:cubicBezTo>
                        <a:pt x="21522" y="2929"/>
                        <a:pt x="21455" y="2873"/>
                        <a:pt x="21375" y="2821"/>
                      </a:cubicBezTo>
                      <a:cubicBezTo>
                        <a:pt x="18454" y="940"/>
                        <a:pt x="14625" y="0"/>
                        <a:pt x="10797" y="0"/>
                      </a:cubicBezTo>
                      <a:close/>
                      <a:moveTo>
                        <a:pt x="10797" y="5412"/>
                      </a:moveTo>
                      <a:cubicBezTo>
                        <a:pt x="12474" y="5412"/>
                        <a:pt x="14152" y="5823"/>
                        <a:pt x="15431" y="6647"/>
                      </a:cubicBezTo>
                      <a:cubicBezTo>
                        <a:pt x="17990" y="8295"/>
                        <a:pt x="17990" y="10968"/>
                        <a:pt x="15431" y="12616"/>
                      </a:cubicBezTo>
                      <a:cubicBezTo>
                        <a:pt x="12873" y="14265"/>
                        <a:pt x="8725" y="14265"/>
                        <a:pt x="6166" y="12616"/>
                      </a:cubicBezTo>
                      <a:cubicBezTo>
                        <a:pt x="3607" y="10968"/>
                        <a:pt x="3607" y="8295"/>
                        <a:pt x="6166" y="6647"/>
                      </a:cubicBezTo>
                      <a:cubicBezTo>
                        <a:pt x="7445" y="5823"/>
                        <a:pt x="9121" y="5412"/>
                        <a:pt x="10797" y="5412"/>
                      </a:cubicBez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74;p15"/>
                <p:cNvSpPr/>
                <p:nvPr/>
              </p:nvSpPr>
              <p:spPr>
                <a:xfrm>
                  <a:off x="3918782" y="0"/>
                  <a:ext cx="3287429" cy="5104247"/>
                </a:xfrm>
                <a:custGeom>
                  <a:rect b="b" l="l" r="r" t="t"/>
                  <a:pathLst>
                    <a:path extrusionOk="0" h="21600" w="21600">
                      <a:moveTo>
                        <a:pt x="10797" y="0"/>
                      </a:moveTo>
                      <a:cubicBezTo>
                        <a:pt x="6970" y="0"/>
                        <a:pt x="3143" y="940"/>
                        <a:pt x="223" y="2821"/>
                      </a:cubicBezTo>
                      <a:cubicBezTo>
                        <a:pt x="144" y="2872"/>
                        <a:pt x="77" y="2928"/>
                        <a:pt x="0" y="2980"/>
                      </a:cubicBezTo>
                      <a:cubicBezTo>
                        <a:pt x="5528" y="6700"/>
                        <a:pt x="5528" y="12564"/>
                        <a:pt x="0" y="16284"/>
                      </a:cubicBezTo>
                      <a:cubicBezTo>
                        <a:pt x="77" y="16336"/>
                        <a:pt x="144" y="16392"/>
                        <a:pt x="223" y="16443"/>
                      </a:cubicBezTo>
                      <a:cubicBezTo>
                        <a:pt x="2456" y="17881"/>
                        <a:pt x="5219" y="18764"/>
                        <a:pt x="8108" y="19102"/>
                      </a:cubicBezTo>
                      <a:lnTo>
                        <a:pt x="10797" y="21600"/>
                      </a:lnTo>
                      <a:lnTo>
                        <a:pt x="13485" y="19104"/>
                      </a:lnTo>
                      <a:cubicBezTo>
                        <a:pt x="16375" y="18766"/>
                        <a:pt x="19140" y="17882"/>
                        <a:pt x="21375" y="16443"/>
                      </a:cubicBezTo>
                      <a:cubicBezTo>
                        <a:pt x="21455" y="16391"/>
                        <a:pt x="21522" y="16335"/>
                        <a:pt x="21600" y="16282"/>
                      </a:cubicBezTo>
                      <a:cubicBezTo>
                        <a:pt x="16073" y="12562"/>
                        <a:pt x="16073" y="6702"/>
                        <a:pt x="21600" y="2981"/>
                      </a:cubicBezTo>
                      <a:cubicBezTo>
                        <a:pt x="21522" y="2929"/>
                        <a:pt x="21455" y="2873"/>
                        <a:pt x="21375" y="2821"/>
                      </a:cubicBezTo>
                      <a:cubicBezTo>
                        <a:pt x="18454" y="940"/>
                        <a:pt x="14625" y="0"/>
                        <a:pt x="10797" y="0"/>
                      </a:cubicBezTo>
                      <a:close/>
                      <a:moveTo>
                        <a:pt x="10797" y="5412"/>
                      </a:moveTo>
                      <a:cubicBezTo>
                        <a:pt x="12474" y="5412"/>
                        <a:pt x="14152" y="5823"/>
                        <a:pt x="15431" y="6647"/>
                      </a:cubicBezTo>
                      <a:cubicBezTo>
                        <a:pt x="17990" y="8295"/>
                        <a:pt x="17990" y="10968"/>
                        <a:pt x="15431" y="12616"/>
                      </a:cubicBezTo>
                      <a:cubicBezTo>
                        <a:pt x="12873" y="14265"/>
                        <a:pt x="8725" y="14265"/>
                        <a:pt x="6166" y="12616"/>
                      </a:cubicBezTo>
                      <a:cubicBezTo>
                        <a:pt x="3607" y="10968"/>
                        <a:pt x="3607" y="8295"/>
                        <a:pt x="6166" y="6647"/>
                      </a:cubicBezTo>
                      <a:cubicBezTo>
                        <a:pt x="7445" y="5823"/>
                        <a:pt x="9121" y="5412"/>
                        <a:pt x="10797" y="5412"/>
                      </a:cubicBezTo>
                      <a:close/>
                    </a:path>
                  </a:pathLst>
                </a:custGeom>
                <a:solidFill>
                  <a:srgbClr val="F09E55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75;p15"/>
                <p:cNvSpPr/>
                <p:nvPr/>
              </p:nvSpPr>
              <p:spPr>
                <a:xfrm>
                  <a:off x="9970708" y="859339"/>
                  <a:ext cx="1042951" cy="2832349"/>
                </a:xfrm>
                <a:custGeom>
                  <a:rect b="b" l="l" r="r" t="t"/>
                  <a:pathLst>
                    <a:path extrusionOk="0" h="21600" w="21524">
                      <a:moveTo>
                        <a:pt x="10811" y="0"/>
                      </a:moveTo>
                      <a:cubicBezTo>
                        <a:pt x="3848" y="2998"/>
                        <a:pt x="13" y="6817"/>
                        <a:pt x="0" y="10767"/>
                      </a:cubicBezTo>
                      <a:cubicBezTo>
                        <a:pt x="-14" y="14743"/>
                        <a:pt x="3841" y="18588"/>
                        <a:pt x="10861" y="21600"/>
                      </a:cubicBezTo>
                      <a:cubicBezTo>
                        <a:pt x="17806" y="18555"/>
                        <a:pt x="21586" y="14694"/>
                        <a:pt x="21523" y="10712"/>
                      </a:cubicBezTo>
                      <a:cubicBezTo>
                        <a:pt x="21462" y="6788"/>
                        <a:pt x="17670" y="2996"/>
                        <a:pt x="10811" y="0"/>
                      </a:cubicBezTo>
                      <a:close/>
                    </a:path>
                  </a:pathLst>
                </a:custGeom>
                <a:noFill/>
                <a:ln cap="flat" cmpd="sng" w="38100">
                  <a:solidFill>
                    <a:srgbClr val="B3DA4D"/>
                  </a:solidFill>
                  <a:prstDash val="solid"/>
                  <a:miter lim="524288"/>
                  <a:headEnd len="sm" w="sm" type="none"/>
                  <a:tailEnd len="sm" w="sm" type="none"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6" name="Google Shape;76;p15"/>
                <p:cNvSpPr/>
                <p:nvPr/>
              </p:nvSpPr>
              <p:spPr>
                <a:xfrm>
                  <a:off x="13260007" y="859339"/>
                  <a:ext cx="1042951" cy="2832349"/>
                </a:xfrm>
                <a:custGeom>
                  <a:rect b="b" l="l" r="r" t="t"/>
                  <a:pathLst>
                    <a:path extrusionOk="0" h="21600" w="21524">
                      <a:moveTo>
                        <a:pt x="10811" y="0"/>
                      </a:moveTo>
                      <a:cubicBezTo>
                        <a:pt x="3848" y="2998"/>
                        <a:pt x="13" y="6817"/>
                        <a:pt x="0" y="10767"/>
                      </a:cubicBezTo>
                      <a:cubicBezTo>
                        <a:pt x="-14" y="14743"/>
                        <a:pt x="3841" y="18588"/>
                        <a:pt x="10861" y="21600"/>
                      </a:cubicBezTo>
                      <a:cubicBezTo>
                        <a:pt x="17806" y="18555"/>
                        <a:pt x="21586" y="14694"/>
                        <a:pt x="21523" y="10712"/>
                      </a:cubicBezTo>
                      <a:cubicBezTo>
                        <a:pt x="21462" y="6788"/>
                        <a:pt x="17670" y="2996"/>
                        <a:pt x="10811" y="0"/>
                      </a:cubicBezTo>
                      <a:close/>
                    </a:path>
                  </a:pathLst>
                </a:custGeom>
                <a:noFill/>
                <a:ln cap="flat" cmpd="sng" w="38100">
                  <a:solidFill>
                    <a:srgbClr val="4FDAB3"/>
                  </a:solidFill>
                  <a:prstDash val="solid"/>
                  <a:miter lim="524288"/>
                  <a:headEnd len="sm" w="sm" type="none"/>
                  <a:tailEnd len="sm" w="sm" type="none"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6681408" y="859339"/>
                  <a:ext cx="1042951" cy="2832349"/>
                </a:xfrm>
                <a:custGeom>
                  <a:rect b="b" l="l" r="r" t="t"/>
                  <a:pathLst>
                    <a:path extrusionOk="0" h="21600" w="21524">
                      <a:moveTo>
                        <a:pt x="10811" y="0"/>
                      </a:moveTo>
                      <a:cubicBezTo>
                        <a:pt x="3848" y="2998"/>
                        <a:pt x="13" y="6817"/>
                        <a:pt x="0" y="10767"/>
                      </a:cubicBezTo>
                      <a:cubicBezTo>
                        <a:pt x="-14" y="14743"/>
                        <a:pt x="3841" y="18588"/>
                        <a:pt x="10861" y="21600"/>
                      </a:cubicBezTo>
                      <a:cubicBezTo>
                        <a:pt x="17806" y="18555"/>
                        <a:pt x="21586" y="14694"/>
                        <a:pt x="21523" y="10712"/>
                      </a:cubicBezTo>
                      <a:cubicBezTo>
                        <a:pt x="21462" y="6788"/>
                        <a:pt x="17670" y="2996"/>
                        <a:pt x="10811" y="0"/>
                      </a:cubicBezTo>
                      <a:close/>
                    </a:path>
                  </a:pathLst>
                </a:custGeom>
                <a:noFill/>
                <a:ln cap="flat" cmpd="sng" w="38100">
                  <a:solidFill>
                    <a:srgbClr val="FF9802"/>
                  </a:solidFill>
                  <a:prstDash val="solid"/>
                  <a:miter lim="524288"/>
                  <a:headEnd len="sm" w="sm" type="none"/>
                  <a:tailEnd len="sm" w="sm" type="none"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" name="Google Shape;78;p15"/>
                <p:cNvSpPr/>
                <p:nvPr/>
              </p:nvSpPr>
              <p:spPr>
                <a:xfrm>
                  <a:off x="3392107" y="859339"/>
                  <a:ext cx="1042951" cy="2832349"/>
                </a:xfrm>
                <a:custGeom>
                  <a:rect b="b" l="l" r="r" t="t"/>
                  <a:pathLst>
                    <a:path extrusionOk="0" h="21600" w="21524">
                      <a:moveTo>
                        <a:pt x="10811" y="0"/>
                      </a:moveTo>
                      <a:cubicBezTo>
                        <a:pt x="3848" y="2998"/>
                        <a:pt x="13" y="6817"/>
                        <a:pt x="0" y="10767"/>
                      </a:cubicBezTo>
                      <a:cubicBezTo>
                        <a:pt x="-14" y="14743"/>
                        <a:pt x="3841" y="18588"/>
                        <a:pt x="10861" y="21600"/>
                      </a:cubicBezTo>
                      <a:cubicBezTo>
                        <a:pt x="17806" y="18555"/>
                        <a:pt x="21586" y="14694"/>
                        <a:pt x="21523" y="10712"/>
                      </a:cubicBezTo>
                      <a:cubicBezTo>
                        <a:pt x="21462" y="6788"/>
                        <a:pt x="17670" y="2996"/>
                        <a:pt x="10811" y="0"/>
                      </a:cubicBezTo>
                      <a:close/>
                    </a:path>
                  </a:pathLst>
                </a:custGeom>
                <a:noFill/>
                <a:ln cap="flat" cmpd="sng" w="38100">
                  <a:solidFill>
                    <a:srgbClr val="F86261"/>
                  </a:solidFill>
                  <a:prstDash val="solid"/>
                  <a:miter lim="524288"/>
                  <a:headEnd len="sm" w="sm" type="none"/>
                  <a:tailEnd len="sm" w="sm" type="none"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16549307" y="859339"/>
                  <a:ext cx="1042951" cy="2832349"/>
                </a:xfrm>
                <a:custGeom>
                  <a:rect b="b" l="l" r="r" t="t"/>
                  <a:pathLst>
                    <a:path extrusionOk="0" h="21600" w="21524">
                      <a:moveTo>
                        <a:pt x="10811" y="0"/>
                      </a:moveTo>
                      <a:cubicBezTo>
                        <a:pt x="3848" y="2998"/>
                        <a:pt x="13" y="6817"/>
                        <a:pt x="0" y="10767"/>
                      </a:cubicBezTo>
                      <a:cubicBezTo>
                        <a:pt x="-14" y="14743"/>
                        <a:pt x="3841" y="18588"/>
                        <a:pt x="10861" y="21600"/>
                      </a:cubicBezTo>
                      <a:cubicBezTo>
                        <a:pt x="17806" y="18555"/>
                        <a:pt x="21586" y="14694"/>
                        <a:pt x="21523" y="10712"/>
                      </a:cubicBezTo>
                      <a:cubicBezTo>
                        <a:pt x="21462" y="6788"/>
                        <a:pt x="17670" y="2996"/>
                        <a:pt x="10811" y="0"/>
                      </a:cubicBezTo>
                      <a:close/>
                    </a:path>
                  </a:pathLst>
                </a:custGeom>
                <a:noFill/>
                <a:ln cap="flat" cmpd="sng" w="38100">
                  <a:solidFill>
                    <a:srgbClr val="30C2EB"/>
                  </a:solidFill>
                  <a:prstDash val="solid"/>
                  <a:miter lim="524288"/>
                  <a:headEnd len="sm" w="sm" type="none"/>
                  <a:tailEnd len="sm" w="sm" type="none"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descr="Text Box 3" id="80" name="Google Shape;80;p15"/>
                <p:cNvSpPr txBox="1"/>
                <p:nvPr/>
              </p:nvSpPr>
              <p:spPr>
                <a:xfrm>
                  <a:off x="3639228" y="2029045"/>
                  <a:ext cx="548709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62C30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rgbClr val="262C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01</a:t>
                  </a:r>
                  <a:endParaRPr sz="500"/>
                </a:p>
              </p:txBody>
            </p:sp>
            <p:sp>
              <p:nvSpPr>
                <p:cNvPr descr="Text Box 3" id="81" name="Google Shape;81;p15"/>
                <p:cNvSpPr txBox="1"/>
                <p:nvPr/>
              </p:nvSpPr>
              <p:spPr>
                <a:xfrm>
                  <a:off x="6960215" y="2029045"/>
                  <a:ext cx="485335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62C30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rgbClr val="262C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02</a:t>
                  </a:r>
                  <a:endParaRPr sz="500"/>
                </a:p>
              </p:txBody>
            </p:sp>
            <p:sp>
              <p:nvSpPr>
                <p:cNvPr descr="Text Box 3" id="82" name="Google Shape;82;p15"/>
                <p:cNvSpPr txBox="1"/>
                <p:nvPr/>
              </p:nvSpPr>
              <p:spPr>
                <a:xfrm>
                  <a:off x="10217558" y="2029045"/>
                  <a:ext cx="562548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62C30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rgbClr val="262C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03</a:t>
                  </a:r>
                  <a:endParaRPr sz="500"/>
                </a:p>
              </p:txBody>
            </p:sp>
            <p:sp>
              <p:nvSpPr>
                <p:cNvPr descr="Text Box 3" id="83" name="Google Shape;83;p15"/>
                <p:cNvSpPr txBox="1"/>
                <p:nvPr/>
              </p:nvSpPr>
              <p:spPr>
                <a:xfrm>
                  <a:off x="13468987" y="2029045"/>
                  <a:ext cx="593372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62C30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rgbClr val="262C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04</a:t>
                  </a:r>
                  <a:endParaRPr sz="500"/>
                </a:p>
              </p:txBody>
            </p:sp>
            <p:sp>
              <p:nvSpPr>
                <p:cNvPr descr="Text Box 3" id="84" name="Google Shape;84;p15"/>
                <p:cNvSpPr txBox="1"/>
                <p:nvPr/>
              </p:nvSpPr>
              <p:spPr>
                <a:xfrm>
                  <a:off x="16778054" y="2029045"/>
                  <a:ext cx="609512" cy="5334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62C30"/>
                    </a:buClr>
                    <a:buSzPts val="1100"/>
                    <a:buFont typeface="Impact"/>
                    <a:buNone/>
                  </a:pPr>
                  <a:r>
                    <a:rPr b="0" i="0" lang="en-GB" sz="1100" u="none">
                      <a:solidFill>
                        <a:srgbClr val="262C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05</a:t>
                  </a:r>
                  <a:endParaRPr sz="500"/>
                </a:p>
              </p:txBody>
            </p:sp>
            <p:sp>
              <p:nvSpPr>
                <p:cNvPr id="85" name="Google Shape;85;p15"/>
                <p:cNvSpPr/>
                <p:nvPr/>
              </p:nvSpPr>
              <p:spPr>
                <a:xfrm>
                  <a:off x="18313243" y="2030185"/>
                  <a:ext cx="743400" cy="558067"/>
                </a:xfrm>
                <a:custGeom>
                  <a:rect b="b" l="l" r="r" t="t"/>
                  <a:pathLst>
                    <a:path extrusionOk="0" h="20976" w="21128">
                      <a:moveTo>
                        <a:pt x="7747" y="0"/>
                      </a:moveTo>
                      <a:cubicBezTo>
                        <a:pt x="7265" y="0"/>
                        <a:pt x="6902" y="0"/>
                        <a:pt x="6595" y="27"/>
                      </a:cubicBezTo>
                      <a:cubicBezTo>
                        <a:pt x="6289" y="55"/>
                        <a:pt x="6038" y="109"/>
                        <a:pt x="5781" y="217"/>
                      </a:cubicBezTo>
                      <a:cubicBezTo>
                        <a:pt x="5498" y="353"/>
                        <a:pt x="5244" y="569"/>
                        <a:pt x="5036" y="844"/>
                      </a:cubicBezTo>
                      <a:cubicBezTo>
                        <a:pt x="4827" y="1120"/>
                        <a:pt x="4664" y="1455"/>
                        <a:pt x="4561" y="1830"/>
                      </a:cubicBezTo>
                      <a:cubicBezTo>
                        <a:pt x="4479" y="2173"/>
                        <a:pt x="4438" y="2505"/>
                        <a:pt x="4418" y="2911"/>
                      </a:cubicBezTo>
                      <a:cubicBezTo>
                        <a:pt x="4397" y="3316"/>
                        <a:pt x="4397" y="3795"/>
                        <a:pt x="4397" y="4430"/>
                      </a:cubicBezTo>
                      <a:lnTo>
                        <a:pt x="4397" y="6397"/>
                      </a:lnTo>
                      <a:cubicBezTo>
                        <a:pt x="4375" y="6731"/>
                        <a:pt x="4577" y="7016"/>
                        <a:pt x="4830" y="7009"/>
                      </a:cubicBezTo>
                      <a:cubicBezTo>
                        <a:pt x="5077" y="7003"/>
                        <a:pt x="5267" y="6721"/>
                        <a:pt x="5244" y="6397"/>
                      </a:cubicBezTo>
                      <a:lnTo>
                        <a:pt x="5244" y="3869"/>
                      </a:lnTo>
                      <a:cubicBezTo>
                        <a:pt x="5244" y="3480"/>
                        <a:pt x="5244" y="3187"/>
                        <a:pt x="5257" y="2938"/>
                      </a:cubicBezTo>
                      <a:cubicBezTo>
                        <a:pt x="5269" y="2690"/>
                        <a:pt x="5294" y="2486"/>
                        <a:pt x="5345" y="2276"/>
                      </a:cubicBezTo>
                      <a:cubicBezTo>
                        <a:pt x="5408" y="2046"/>
                        <a:pt x="5508" y="1841"/>
                        <a:pt x="5635" y="1673"/>
                      </a:cubicBezTo>
                      <a:cubicBezTo>
                        <a:pt x="5763" y="1504"/>
                        <a:pt x="5919" y="1372"/>
                        <a:pt x="6092" y="1288"/>
                      </a:cubicBezTo>
                      <a:cubicBezTo>
                        <a:pt x="6250" y="1222"/>
                        <a:pt x="6403" y="1189"/>
                        <a:pt x="6591" y="1172"/>
                      </a:cubicBezTo>
                      <a:cubicBezTo>
                        <a:pt x="6779" y="1155"/>
                        <a:pt x="7001" y="1156"/>
                        <a:pt x="7296" y="1156"/>
                      </a:cubicBezTo>
                      <a:lnTo>
                        <a:pt x="7306" y="1156"/>
                      </a:lnTo>
                      <a:lnTo>
                        <a:pt x="18228" y="1156"/>
                      </a:lnTo>
                      <a:cubicBezTo>
                        <a:pt x="18523" y="1156"/>
                        <a:pt x="18744" y="1155"/>
                        <a:pt x="18932" y="1172"/>
                      </a:cubicBezTo>
                      <a:cubicBezTo>
                        <a:pt x="19120" y="1188"/>
                        <a:pt x="19274" y="1222"/>
                        <a:pt x="19433" y="1288"/>
                      </a:cubicBezTo>
                      <a:cubicBezTo>
                        <a:pt x="19607" y="1372"/>
                        <a:pt x="19762" y="1504"/>
                        <a:pt x="19889" y="1673"/>
                      </a:cubicBezTo>
                      <a:cubicBezTo>
                        <a:pt x="20017" y="1841"/>
                        <a:pt x="20117" y="2046"/>
                        <a:pt x="20180" y="2276"/>
                      </a:cubicBezTo>
                      <a:cubicBezTo>
                        <a:pt x="20230" y="2486"/>
                        <a:pt x="20255" y="2689"/>
                        <a:pt x="20268" y="2940"/>
                      </a:cubicBezTo>
                      <a:cubicBezTo>
                        <a:pt x="20280" y="3190"/>
                        <a:pt x="20281" y="3487"/>
                        <a:pt x="20281" y="3882"/>
                      </a:cubicBezTo>
                      <a:lnTo>
                        <a:pt x="20281" y="11246"/>
                      </a:lnTo>
                      <a:cubicBezTo>
                        <a:pt x="20281" y="11635"/>
                        <a:pt x="20280" y="11929"/>
                        <a:pt x="20268" y="12177"/>
                      </a:cubicBezTo>
                      <a:cubicBezTo>
                        <a:pt x="20255" y="12426"/>
                        <a:pt x="20230" y="12629"/>
                        <a:pt x="20180" y="12839"/>
                      </a:cubicBezTo>
                      <a:cubicBezTo>
                        <a:pt x="20117" y="13069"/>
                        <a:pt x="20017" y="13274"/>
                        <a:pt x="19889" y="13443"/>
                      </a:cubicBezTo>
                      <a:cubicBezTo>
                        <a:pt x="19762" y="13611"/>
                        <a:pt x="19607" y="13744"/>
                        <a:pt x="19433" y="13827"/>
                      </a:cubicBezTo>
                      <a:cubicBezTo>
                        <a:pt x="19274" y="13894"/>
                        <a:pt x="19120" y="13927"/>
                        <a:pt x="18931" y="13943"/>
                      </a:cubicBezTo>
                      <a:cubicBezTo>
                        <a:pt x="18742" y="13960"/>
                        <a:pt x="18518" y="13960"/>
                        <a:pt x="18220" y="13960"/>
                      </a:cubicBezTo>
                      <a:lnTo>
                        <a:pt x="11103" y="13960"/>
                      </a:lnTo>
                      <a:cubicBezTo>
                        <a:pt x="10840" y="13924"/>
                        <a:pt x="10613" y="14201"/>
                        <a:pt x="10618" y="14550"/>
                      </a:cubicBezTo>
                      <a:cubicBezTo>
                        <a:pt x="10623" y="14890"/>
                        <a:pt x="10847" y="15152"/>
                        <a:pt x="11103" y="15115"/>
                      </a:cubicBezTo>
                      <a:lnTo>
                        <a:pt x="17763" y="15115"/>
                      </a:lnTo>
                      <a:cubicBezTo>
                        <a:pt x="18251" y="15115"/>
                        <a:pt x="18617" y="15115"/>
                        <a:pt x="18925" y="15088"/>
                      </a:cubicBezTo>
                      <a:cubicBezTo>
                        <a:pt x="19234" y="15061"/>
                        <a:pt x="19485" y="15007"/>
                        <a:pt x="19744" y="14899"/>
                      </a:cubicBezTo>
                      <a:cubicBezTo>
                        <a:pt x="20028" y="14762"/>
                        <a:pt x="20281" y="14546"/>
                        <a:pt x="20489" y="14271"/>
                      </a:cubicBezTo>
                      <a:cubicBezTo>
                        <a:pt x="20697" y="13995"/>
                        <a:pt x="20860" y="13660"/>
                        <a:pt x="20964" y="13285"/>
                      </a:cubicBezTo>
                      <a:cubicBezTo>
                        <a:pt x="21046" y="12943"/>
                        <a:pt x="21087" y="12610"/>
                        <a:pt x="21107" y="12205"/>
                      </a:cubicBezTo>
                      <a:cubicBezTo>
                        <a:pt x="21128" y="11799"/>
                        <a:pt x="21128" y="11321"/>
                        <a:pt x="21128" y="10686"/>
                      </a:cubicBezTo>
                      <a:lnTo>
                        <a:pt x="21128" y="4449"/>
                      </a:lnTo>
                      <a:cubicBezTo>
                        <a:pt x="21128" y="3804"/>
                        <a:pt x="21128" y="3321"/>
                        <a:pt x="21107" y="2913"/>
                      </a:cubicBezTo>
                      <a:cubicBezTo>
                        <a:pt x="21087" y="2505"/>
                        <a:pt x="21046" y="2173"/>
                        <a:pt x="20964" y="1830"/>
                      </a:cubicBezTo>
                      <a:cubicBezTo>
                        <a:pt x="20860" y="1455"/>
                        <a:pt x="20697" y="1120"/>
                        <a:pt x="20489" y="844"/>
                      </a:cubicBezTo>
                      <a:cubicBezTo>
                        <a:pt x="20281" y="569"/>
                        <a:pt x="20028" y="353"/>
                        <a:pt x="19744" y="217"/>
                      </a:cubicBezTo>
                      <a:cubicBezTo>
                        <a:pt x="19485" y="108"/>
                        <a:pt x="19234" y="54"/>
                        <a:pt x="18927" y="27"/>
                      </a:cubicBezTo>
                      <a:cubicBezTo>
                        <a:pt x="18620" y="0"/>
                        <a:pt x="18259" y="0"/>
                        <a:pt x="17779" y="0"/>
                      </a:cubicBezTo>
                      <a:lnTo>
                        <a:pt x="7761" y="0"/>
                      </a:lnTo>
                      <a:lnTo>
                        <a:pt x="7747" y="0"/>
                      </a:lnTo>
                      <a:close/>
                      <a:moveTo>
                        <a:pt x="7363" y="3503"/>
                      </a:moveTo>
                      <a:cubicBezTo>
                        <a:pt x="7237" y="3494"/>
                        <a:pt x="7116" y="3567"/>
                        <a:pt x="7039" y="3700"/>
                      </a:cubicBezTo>
                      <a:cubicBezTo>
                        <a:pt x="6985" y="3795"/>
                        <a:pt x="6957" y="3912"/>
                        <a:pt x="6963" y="4031"/>
                      </a:cubicBezTo>
                      <a:cubicBezTo>
                        <a:pt x="6963" y="4177"/>
                        <a:pt x="7008" y="4309"/>
                        <a:pt x="7080" y="4405"/>
                      </a:cubicBezTo>
                      <a:cubicBezTo>
                        <a:pt x="7152" y="4501"/>
                        <a:pt x="7252" y="4560"/>
                        <a:pt x="7363" y="4560"/>
                      </a:cubicBezTo>
                      <a:lnTo>
                        <a:pt x="8356" y="4560"/>
                      </a:lnTo>
                      <a:cubicBezTo>
                        <a:pt x="8466" y="4560"/>
                        <a:pt x="8566" y="4500"/>
                        <a:pt x="8638" y="4405"/>
                      </a:cubicBezTo>
                      <a:cubicBezTo>
                        <a:pt x="8710" y="4309"/>
                        <a:pt x="8755" y="4177"/>
                        <a:pt x="8755" y="4031"/>
                      </a:cubicBezTo>
                      <a:cubicBezTo>
                        <a:pt x="8755" y="3739"/>
                        <a:pt x="8576" y="3503"/>
                        <a:pt x="8356" y="3503"/>
                      </a:cubicBezTo>
                      <a:lnTo>
                        <a:pt x="7363" y="3503"/>
                      </a:lnTo>
                      <a:close/>
                      <a:moveTo>
                        <a:pt x="10038" y="3503"/>
                      </a:moveTo>
                      <a:cubicBezTo>
                        <a:pt x="9921" y="3501"/>
                        <a:pt x="9809" y="3568"/>
                        <a:pt x="9733" y="3685"/>
                      </a:cubicBezTo>
                      <a:cubicBezTo>
                        <a:pt x="9670" y="3781"/>
                        <a:pt x="9637" y="3904"/>
                        <a:pt x="9638" y="4031"/>
                      </a:cubicBezTo>
                      <a:cubicBezTo>
                        <a:pt x="9638" y="4177"/>
                        <a:pt x="9683" y="4309"/>
                        <a:pt x="9755" y="4405"/>
                      </a:cubicBezTo>
                      <a:cubicBezTo>
                        <a:pt x="9827" y="4501"/>
                        <a:pt x="9927" y="4560"/>
                        <a:pt x="10038" y="4560"/>
                      </a:cubicBezTo>
                      <a:lnTo>
                        <a:pt x="11030" y="4560"/>
                      </a:lnTo>
                      <a:cubicBezTo>
                        <a:pt x="11140" y="4560"/>
                        <a:pt x="11241" y="4500"/>
                        <a:pt x="11313" y="4405"/>
                      </a:cubicBezTo>
                      <a:cubicBezTo>
                        <a:pt x="11385" y="4309"/>
                        <a:pt x="11430" y="4177"/>
                        <a:pt x="11430" y="4031"/>
                      </a:cubicBezTo>
                      <a:cubicBezTo>
                        <a:pt x="11430" y="3739"/>
                        <a:pt x="11251" y="3503"/>
                        <a:pt x="11030" y="3503"/>
                      </a:cubicBezTo>
                      <a:lnTo>
                        <a:pt x="10038" y="3503"/>
                      </a:lnTo>
                      <a:close/>
                      <a:moveTo>
                        <a:pt x="12713" y="3503"/>
                      </a:moveTo>
                      <a:cubicBezTo>
                        <a:pt x="12596" y="3499"/>
                        <a:pt x="12484" y="3565"/>
                        <a:pt x="12407" y="3681"/>
                      </a:cubicBezTo>
                      <a:cubicBezTo>
                        <a:pt x="12344" y="3778"/>
                        <a:pt x="12310" y="3903"/>
                        <a:pt x="12313" y="4031"/>
                      </a:cubicBezTo>
                      <a:cubicBezTo>
                        <a:pt x="12313" y="4177"/>
                        <a:pt x="12358" y="4309"/>
                        <a:pt x="12430" y="4405"/>
                      </a:cubicBezTo>
                      <a:cubicBezTo>
                        <a:pt x="12502" y="4501"/>
                        <a:pt x="12602" y="4560"/>
                        <a:pt x="12713" y="4560"/>
                      </a:cubicBezTo>
                      <a:lnTo>
                        <a:pt x="13705" y="4560"/>
                      </a:lnTo>
                      <a:cubicBezTo>
                        <a:pt x="13815" y="4560"/>
                        <a:pt x="13916" y="4500"/>
                        <a:pt x="13988" y="4405"/>
                      </a:cubicBezTo>
                      <a:cubicBezTo>
                        <a:pt x="14060" y="4309"/>
                        <a:pt x="14105" y="4177"/>
                        <a:pt x="14105" y="4031"/>
                      </a:cubicBezTo>
                      <a:cubicBezTo>
                        <a:pt x="14105" y="3739"/>
                        <a:pt x="13926" y="3503"/>
                        <a:pt x="13705" y="3503"/>
                      </a:cubicBezTo>
                      <a:lnTo>
                        <a:pt x="12713" y="3503"/>
                      </a:lnTo>
                      <a:close/>
                      <a:moveTo>
                        <a:pt x="15388" y="3503"/>
                      </a:moveTo>
                      <a:cubicBezTo>
                        <a:pt x="15265" y="3501"/>
                        <a:pt x="15149" y="3574"/>
                        <a:pt x="15073" y="3700"/>
                      </a:cubicBezTo>
                      <a:cubicBezTo>
                        <a:pt x="15016" y="3794"/>
                        <a:pt x="14986" y="3911"/>
                        <a:pt x="14988" y="4031"/>
                      </a:cubicBezTo>
                      <a:cubicBezTo>
                        <a:pt x="14988" y="4177"/>
                        <a:pt x="15033" y="4309"/>
                        <a:pt x="15105" y="4405"/>
                      </a:cubicBezTo>
                      <a:cubicBezTo>
                        <a:pt x="15177" y="4501"/>
                        <a:pt x="15277" y="4560"/>
                        <a:pt x="15388" y="4560"/>
                      </a:cubicBezTo>
                      <a:lnTo>
                        <a:pt x="16380" y="4560"/>
                      </a:lnTo>
                      <a:cubicBezTo>
                        <a:pt x="16490" y="4560"/>
                        <a:pt x="16591" y="4500"/>
                        <a:pt x="16663" y="4405"/>
                      </a:cubicBezTo>
                      <a:cubicBezTo>
                        <a:pt x="16735" y="4309"/>
                        <a:pt x="16780" y="4177"/>
                        <a:pt x="16780" y="4031"/>
                      </a:cubicBezTo>
                      <a:cubicBezTo>
                        <a:pt x="16780" y="3739"/>
                        <a:pt x="16601" y="3503"/>
                        <a:pt x="16380" y="3503"/>
                      </a:cubicBezTo>
                      <a:lnTo>
                        <a:pt x="15388" y="3503"/>
                      </a:lnTo>
                      <a:close/>
                      <a:moveTo>
                        <a:pt x="14975" y="6997"/>
                      </a:moveTo>
                      <a:cubicBezTo>
                        <a:pt x="14528" y="6997"/>
                        <a:pt x="14080" y="7222"/>
                        <a:pt x="13739" y="7673"/>
                      </a:cubicBezTo>
                      <a:cubicBezTo>
                        <a:pt x="13057" y="8576"/>
                        <a:pt x="13057" y="10040"/>
                        <a:pt x="13739" y="10942"/>
                      </a:cubicBezTo>
                      <a:cubicBezTo>
                        <a:pt x="14313" y="11701"/>
                        <a:pt x="15186" y="11819"/>
                        <a:pt x="15856" y="11302"/>
                      </a:cubicBezTo>
                      <a:cubicBezTo>
                        <a:pt x="16525" y="11819"/>
                        <a:pt x="17398" y="11701"/>
                        <a:pt x="17972" y="10942"/>
                      </a:cubicBezTo>
                      <a:cubicBezTo>
                        <a:pt x="18654" y="10040"/>
                        <a:pt x="18654" y="8576"/>
                        <a:pt x="17972" y="7673"/>
                      </a:cubicBezTo>
                      <a:cubicBezTo>
                        <a:pt x="17631" y="7222"/>
                        <a:pt x="17183" y="6997"/>
                        <a:pt x="16736" y="6997"/>
                      </a:cubicBezTo>
                      <a:cubicBezTo>
                        <a:pt x="16431" y="6997"/>
                        <a:pt x="16127" y="7104"/>
                        <a:pt x="15856" y="7314"/>
                      </a:cubicBezTo>
                      <a:cubicBezTo>
                        <a:pt x="15584" y="7104"/>
                        <a:pt x="15280" y="6997"/>
                        <a:pt x="14975" y="6997"/>
                      </a:cubicBezTo>
                      <a:close/>
                      <a:moveTo>
                        <a:pt x="8344" y="7029"/>
                      </a:moveTo>
                      <a:cubicBezTo>
                        <a:pt x="8233" y="7022"/>
                        <a:pt x="8126" y="7078"/>
                        <a:pt x="8049" y="7184"/>
                      </a:cubicBezTo>
                      <a:cubicBezTo>
                        <a:pt x="7977" y="7284"/>
                        <a:pt x="7939" y="7419"/>
                        <a:pt x="7944" y="7558"/>
                      </a:cubicBezTo>
                      <a:cubicBezTo>
                        <a:pt x="7944" y="7704"/>
                        <a:pt x="7989" y="7836"/>
                        <a:pt x="8061" y="7931"/>
                      </a:cubicBezTo>
                      <a:cubicBezTo>
                        <a:pt x="8134" y="8027"/>
                        <a:pt x="8233" y="8086"/>
                        <a:pt x="8344" y="8086"/>
                      </a:cubicBezTo>
                      <a:lnTo>
                        <a:pt x="11908" y="8086"/>
                      </a:lnTo>
                      <a:cubicBezTo>
                        <a:pt x="12018" y="8086"/>
                        <a:pt x="12118" y="8027"/>
                        <a:pt x="12190" y="7932"/>
                      </a:cubicBezTo>
                      <a:cubicBezTo>
                        <a:pt x="12263" y="7836"/>
                        <a:pt x="12307" y="7704"/>
                        <a:pt x="12307" y="7558"/>
                      </a:cubicBezTo>
                      <a:cubicBezTo>
                        <a:pt x="12307" y="7266"/>
                        <a:pt x="12129" y="7029"/>
                        <a:pt x="11908" y="7029"/>
                      </a:cubicBezTo>
                      <a:lnTo>
                        <a:pt x="8344" y="7029"/>
                      </a:lnTo>
                      <a:close/>
                      <a:moveTo>
                        <a:pt x="14975" y="8122"/>
                      </a:moveTo>
                      <a:cubicBezTo>
                        <a:pt x="15056" y="8122"/>
                        <a:pt x="15137" y="8142"/>
                        <a:pt x="15216" y="8171"/>
                      </a:cubicBezTo>
                      <a:cubicBezTo>
                        <a:pt x="15066" y="8523"/>
                        <a:pt x="14990" y="8916"/>
                        <a:pt x="14990" y="9308"/>
                      </a:cubicBezTo>
                      <a:cubicBezTo>
                        <a:pt x="14990" y="9701"/>
                        <a:pt x="15065" y="10094"/>
                        <a:pt x="15216" y="10445"/>
                      </a:cubicBezTo>
                      <a:cubicBezTo>
                        <a:pt x="14914" y="10557"/>
                        <a:pt x="14578" y="10461"/>
                        <a:pt x="14341" y="10147"/>
                      </a:cubicBezTo>
                      <a:cubicBezTo>
                        <a:pt x="13990" y="9683"/>
                        <a:pt x="13990" y="8932"/>
                        <a:pt x="14341" y="8469"/>
                      </a:cubicBezTo>
                      <a:cubicBezTo>
                        <a:pt x="14516" y="8237"/>
                        <a:pt x="14745" y="8122"/>
                        <a:pt x="14975" y="8122"/>
                      </a:cubicBezTo>
                      <a:close/>
                      <a:moveTo>
                        <a:pt x="16736" y="8122"/>
                      </a:moveTo>
                      <a:cubicBezTo>
                        <a:pt x="16966" y="8122"/>
                        <a:pt x="17195" y="8237"/>
                        <a:pt x="17371" y="8469"/>
                      </a:cubicBezTo>
                      <a:cubicBezTo>
                        <a:pt x="17721" y="8932"/>
                        <a:pt x="17721" y="9683"/>
                        <a:pt x="17371" y="10147"/>
                      </a:cubicBezTo>
                      <a:cubicBezTo>
                        <a:pt x="17020" y="10610"/>
                        <a:pt x="16452" y="10610"/>
                        <a:pt x="16102" y="10147"/>
                      </a:cubicBezTo>
                      <a:cubicBezTo>
                        <a:pt x="15751" y="9683"/>
                        <a:pt x="15751" y="8932"/>
                        <a:pt x="16102" y="8469"/>
                      </a:cubicBezTo>
                      <a:cubicBezTo>
                        <a:pt x="16277" y="8237"/>
                        <a:pt x="16506" y="8122"/>
                        <a:pt x="16736" y="8122"/>
                      </a:cubicBezTo>
                      <a:close/>
                      <a:moveTo>
                        <a:pt x="4830" y="8200"/>
                      </a:moveTo>
                      <a:cubicBezTo>
                        <a:pt x="3594" y="8200"/>
                        <a:pt x="2358" y="8824"/>
                        <a:pt x="1414" y="10071"/>
                      </a:cubicBezTo>
                      <a:cubicBezTo>
                        <a:pt x="-472" y="12566"/>
                        <a:pt x="-472" y="16611"/>
                        <a:pt x="1414" y="19105"/>
                      </a:cubicBezTo>
                      <a:cubicBezTo>
                        <a:pt x="3301" y="21600"/>
                        <a:pt x="6359" y="21600"/>
                        <a:pt x="8245" y="19105"/>
                      </a:cubicBezTo>
                      <a:cubicBezTo>
                        <a:pt x="10132" y="16611"/>
                        <a:pt x="10132" y="12566"/>
                        <a:pt x="8245" y="10071"/>
                      </a:cubicBezTo>
                      <a:cubicBezTo>
                        <a:pt x="7302" y="8824"/>
                        <a:pt x="6066" y="8200"/>
                        <a:pt x="4830" y="8200"/>
                      </a:cubicBezTo>
                      <a:close/>
                      <a:moveTo>
                        <a:pt x="4830" y="9367"/>
                      </a:moveTo>
                      <a:cubicBezTo>
                        <a:pt x="5840" y="9367"/>
                        <a:pt x="6850" y="9877"/>
                        <a:pt x="7621" y="10896"/>
                      </a:cubicBezTo>
                      <a:cubicBezTo>
                        <a:pt x="9163" y="12935"/>
                        <a:pt x="9163" y="16241"/>
                        <a:pt x="7621" y="18280"/>
                      </a:cubicBezTo>
                      <a:cubicBezTo>
                        <a:pt x="6079" y="20318"/>
                        <a:pt x="3580" y="20318"/>
                        <a:pt x="2039" y="18280"/>
                      </a:cubicBezTo>
                      <a:cubicBezTo>
                        <a:pt x="497" y="16241"/>
                        <a:pt x="497" y="12935"/>
                        <a:pt x="2039" y="10896"/>
                      </a:cubicBezTo>
                      <a:cubicBezTo>
                        <a:pt x="2810" y="9877"/>
                        <a:pt x="3820" y="9367"/>
                        <a:pt x="4830" y="9367"/>
                      </a:cubicBezTo>
                      <a:close/>
                      <a:moveTo>
                        <a:pt x="10947" y="10505"/>
                      </a:moveTo>
                      <a:cubicBezTo>
                        <a:pt x="10835" y="10499"/>
                        <a:pt x="10726" y="10559"/>
                        <a:pt x="10649" y="10669"/>
                      </a:cubicBezTo>
                      <a:cubicBezTo>
                        <a:pt x="10580" y="10768"/>
                        <a:pt x="10543" y="10899"/>
                        <a:pt x="10548" y="11034"/>
                      </a:cubicBezTo>
                      <a:cubicBezTo>
                        <a:pt x="10548" y="11180"/>
                        <a:pt x="10593" y="11312"/>
                        <a:pt x="10665" y="11408"/>
                      </a:cubicBezTo>
                      <a:cubicBezTo>
                        <a:pt x="10737" y="11504"/>
                        <a:pt x="10837" y="11563"/>
                        <a:pt x="10947" y="11563"/>
                      </a:cubicBezTo>
                      <a:lnTo>
                        <a:pt x="11940" y="11563"/>
                      </a:lnTo>
                      <a:cubicBezTo>
                        <a:pt x="12051" y="11563"/>
                        <a:pt x="12150" y="11503"/>
                        <a:pt x="12223" y="11408"/>
                      </a:cubicBezTo>
                      <a:cubicBezTo>
                        <a:pt x="12295" y="11312"/>
                        <a:pt x="12340" y="11180"/>
                        <a:pt x="12340" y="11034"/>
                      </a:cubicBezTo>
                      <a:cubicBezTo>
                        <a:pt x="12340" y="10742"/>
                        <a:pt x="12161" y="10505"/>
                        <a:pt x="11940" y="10505"/>
                      </a:cubicBezTo>
                      <a:lnTo>
                        <a:pt x="10947" y="10505"/>
                      </a:lnTo>
                      <a:close/>
                      <a:moveTo>
                        <a:pt x="4830" y="10544"/>
                      </a:moveTo>
                      <a:cubicBezTo>
                        <a:pt x="4609" y="10544"/>
                        <a:pt x="4430" y="10781"/>
                        <a:pt x="4430" y="11073"/>
                      </a:cubicBezTo>
                      <a:lnTo>
                        <a:pt x="4430" y="16855"/>
                      </a:lnTo>
                      <a:lnTo>
                        <a:pt x="3283" y="15338"/>
                      </a:lnTo>
                      <a:cubicBezTo>
                        <a:pt x="3127" y="15132"/>
                        <a:pt x="2874" y="15132"/>
                        <a:pt x="2718" y="15338"/>
                      </a:cubicBezTo>
                      <a:cubicBezTo>
                        <a:pt x="2562" y="15545"/>
                        <a:pt x="2562" y="15879"/>
                        <a:pt x="2718" y="16085"/>
                      </a:cubicBezTo>
                      <a:lnTo>
                        <a:pt x="4540" y="18495"/>
                      </a:lnTo>
                      <a:cubicBezTo>
                        <a:pt x="4599" y="18573"/>
                        <a:pt x="4672" y="18621"/>
                        <a:pt x="4749" y="18641"/>
                      </a:cubicBezTo>
                      <a:cubicBezTo>
                        <a:pt x="4774" y="18647"/>
                        <a:pt x="4799" y="18650"/>
                        <a:pt x="4825" y="18650"/>
                      </a:cubicBezTo>
                      <a:cubicBezTo>
                        <a:pt x="4850" y="18650"/>
                        <a:pt x="4876" y="18647"/>
                        <a:pt x="4901" y="18641"/>
                      </a:cubicBezTo>
                      <a:cubicBezTo>
                        <a:pt x="4976" y="18621"/>
                        <a:pt x="5048" y="18573"/>
                        <a:pt x="5107" y="18495"/>
                      </a:cubicBezTo>
                      <a:lnTo>
                        <a:pt x="6929" y="16085"/>
                      </a:lnTo>
                      <a:cubicBezTo>
                        <a:pt x="7085" y="15879"/>
                        <a:pt x="7085" y="15545"/>
                        <a:pt x="6929" y="15338"/>
                      </a:cubicBezTo>
                      <a:cubicBezTo>
                        <a:pt x="6773" y="15132"/>
                        <a:pt x="6520" y="15132"/>
                        <a:pt x="6364" y="15338"/>
                      </a:cubicBezTo>
                      <a:lnTo>
                        <a:pt x="5230" y="16839"/>
                      </a:lnTo>
                      <a:lnTo>
                        <a:pt x="5230" y="11073"/>
                      </a:lnTo>
                      <a:cubicBezTo>
                        <a:pt x="5230" y="10781"/>
                        <a:pt x="5051" y="10544"/>
                        <a:pt x="4830" y="10544"/>
                      </a:cubicBezTo>
                      <a:close/>
                    </a:path>
                  </a:pathLst>
                </a:custGeom>
                <a:solidFill>
                  <a:srgbClr val="9B999C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15073200" y="1902505"/>
                  <a:ext cx="737695" cy="737702"/>
                </a:xfrm>
                <a:custGeom>
                  <a:rect b="b" l="l" r="r" t="t"/>
                  <a:pathLst>
                    <a:path extrusionOk="0" h="20595" w="19679">
                      <a:moveTo>
                        <a:pt x="9839" y="0"/>
                      </a:moveTo>
                      <a:cubicBezTo>
                        <a:pt x="7321" y="0"/>
                        <a:pt x="4803" y="1006"/>
                        <a:pt x="2882" y="3016"/>
                      </a:cubicBezTo>
                      <a:cubicBezTo>
                        <a:pt x="-961" y="7038"/>
                        <a:pt x="-961" y="13557"/>
                        <a:pt x="2882" y="17579"/>
                      </a:cubicBezTo>
                      <a:cubicBezTo>
                        <a:pt x="6724" y="21600"/>
                        <a:pt x="12954" y="21600"/>
                        <a:pt x="16796" y="17579"/>
                      </a:cubicBezTo>
                      <a:cubicBezTo>
                        <a:pt x="20639" y="13557"/>
                        <a:pt x="20639" y="7038"/>
                        <a:pt x="16796" y="3016"/>
                      </a:cubicBezTo>
                      <a:cubicBezTo>
                        <a:pt x="14875" y="1006"/>
                        <a:pt x="12357" y="0"/>
                        <a:pt x="9839" y="0"/>
                      </a:cubicBezTo>
                      <a:close/>
                      <a:moveTo>
                        <a:pt x="9401" y="879"/>
                      </a:moveTo>
                      <a:lnTo>
                        <a:pt x="9401" y="3079"/>
                      </a:lnTo>
                      <a:cubicBezTo>
                        <a:pt x="9401" y="3333"/>
                        <a:pt x="9597" y="3538"/>
                        <a:pt x="9839" y="3538"/>
                      </a:cubicBezTo>
                      <a:cubicBezTo>
                        <a:pt x="10081" y="3538"/>
                        <a:pt x="10277" y="3333"/>
                        <a:pt x="10277" y="3079"/>
                      </a:cubicBezTo>
                      <a:lnTo>
                        <a:pt x="10277" y="879"/>
                      </a:lnTo>
                      <a:cubicBezTo>
                        <a:pt x="12435" y="988"/>
                        <a:pt x="14563" y="1905"/>
                        <a:pt x="16211" y="3629"/>
                      </a:cubicBezTo>
                      <a:cubicBezTo>
                        <a:pt x="17862" y="5357"/>
                        <a:pt x="18738" y="7590"/>
                        <a:pt x="18840" y="9853"/>
                      </a:cubicBezTo>
                      <a:lnTo>
                        <a:pt x="17580" y="9853"/>
                      </a:lnTo>
                      <a:cubicBezTo>
                        <a:pt x="17338" y="9853"/>
                        <a:pt x="17142" y="10058"/>
                        <a:pt x="17142" y="10311"/>
                      </a:cubicBezTo>
                      <a:cubicBezTo>
                        <a:pt x="17142" y="10565"/>
                        <a:pt x="17338" y="10770"/>
                        <a:pt x="17580" y="10770"/>
                      </a:cubicBezTo>
                      <a:lnTo>
                        <a:pt x="18838" y="10770"/>
                      </a:lnTo>
                      <a:cubicBezTo>
                        <a:pt x="18731" y="13024"/>
                        <a:pt x="17855" y="15245"/>
                        <a:pt x="16211" y="16966"/>
                      </a:cubicBezTo>
                      <a:cubicBezTo>
                        <a:pt x="14563" y="18690"/>
                        <a:pt x="12435" y="19607"/>
                        <a:pt x="10277" y="19716"/>
                      </a:cubicBezTo>
                      <a:lnTo>
                        <a:pt x="10277" y="17458"/>
                      </a:lnTo>
                      <a:cubicBezTo>
                        <a:pt x="10277" y="17205"/>
                        <a:pt x="10081" y="16999"/>
                        <a:pt x="9839" y="16999"/>
                      </a:cubicBezTo>
                      <a:cubicBezTo>
                        <a:pt x="9597" y="16999"/>
                        <a:pt x="9401" y="17205"/>
                        <a:pt x="9401" y="17458"/>
                      </a:cubicBezTo>
                      <a:lnTo>
                        <a:pt x="9401" y="19716"/>
                      </a:lnTo>
                      <a:cubicBezTo>
                        <a:pt x="7243" y="19607"/>
                        <a:pt x="5115" y="18690"/>
                        <a:pt x="3467" y="16966"/>
                      </a:cubicBezTo>
                      <a:cubicBezTo>
                        <a:pt x="1823" y="15245"/>
                        <a:pt x="947" y="13024"/>
                        <a:pt x="840" y="10770"/>
                      </a:cubicBezTo>
                      <a:lnTo>
                        <a:pt x="2079" y="10770"/>
                      </a:lnTo>
                      <a:cubicBezTo>
                        <a:pt x="2321" y="10770"/>
                        <a:pt x="2518" y="10565"/>
                        <a:pt x="2518" y="10311"/>
                      </a:cubicBezTo>
                      <a:cubicBezTo>
                        <a:pt x="2518" y="10058"/>
                        <a:pt x="2321" y="9853"/>
                        <a:pt x="2079" y="9853"/>
                      </a:cubicBezTo>
                      <a:lnTo>
                        <a:pt x="838" y="9853"/>
                      </a:lnTo>
                      <a:cubicBezTo>
                        <a:pt x="940" y="7590"/>
                        <a:pt x="1816" y="5357"/>
                        <a:pt x="3467" y="3629"/>
                      </a:cubicBezTo>
                      <a:cubicBezTo>
                        <a:pt x="5115" y="1905"/>
                        <a:pt x="7243" y="988"/>
                        <a:pt x="9401" y="879"/>
                      </a:cubicBezTo>
                      <a:close/>
                      <a:moveTo>
                        <a:pt x="6410" y="4479"/>
                      </a:moveTo>
                      <a:cubicBezTo>
                        <a:pt x="5863" y="4484"/>
                        <a:pt x="5316" y="4699"/>
                        <a:pt x="4898" y="5134"/>
                      </a:cubicBezTo>
                      <a:cubicBezTo>
                        <a:pt x="4061" y="6006"/>
                        <a:pt x="4062" y="7425"/>
                        <a:pt x="4898" y="8299"/>
                      </a:cubicBezTo>
                      <a:cubicBezTo>
                        <a:pt x="4955" y="8359"/>
                        <a:pt x="5014" y="8413"/>
                        <a:pt x="5075" y="8464"/>
                      </a:cubicBezTo>
                      <a:cubicBezTo>
                        <a:pt x="4085" y="9032"/>
                        <a:pt x="3323" y="9983"/>
                        <a:pt x="2936" y="11107"/>
                      </a:cubicBezTo>
                      <a:cubicBezTo>
                        <a:pt x="2841" y="11383"/>
                        <a:pt x="2758" y="11664"/>
                        <a:pt x="2696" y="11952"/>
                      </a:cubicBezTo>
                      <a:cubicBezTo>
                        <a:pt x="2631" y="12253"/>
                        <a:pt x="2589" y="12560"/>
                        <a:pt x="2572" y="12873"/>
                      </a:cubicBezTo>
                      <a:cubicBezTo>
                        <a:pt x="2556" y="13016"/>
                        <a:pt x="2599" y="13160"/>
                        <a:pt x="2689" y="13269"/>
                      </a:cubicBezTo>
                      <a:cubicBezTo>
                        <a:pt x="2763" y="13360"/>
                        <a:pt x="2866" y="13420"/>
                        <a:pt x="2979" y="13440"/>
                      </a:cubicBezTo>
                      <a:lnTo>
                        <a:pt x="4913" y="13435"/>
                      </a:lnTo>
                      <a:cubicBezTo>
                        <a:pt x="5011" y="13438"/>
                        <a:pt x="5108" y="13409"/>
                        <a:pt x="5191" y="13355"/>
                      </a:cubicBezTo>
                      <a:cubicBezTo>
                        <a:pt x="5279" y="13297"/>
                        <a:pt x="5347" y="13213"/>
                        <a:pt x="5387" y="13114"/>
                      </a:cubicBezTo>
                      <a:cubicBezTo>
                        <a:pt x="5529" y="12603"/>
                        <a:pt x="5729" y="12110"/>
                        <a:pt x="5982" y="11648"/>
                      </a:cubicBezTo>
                      <a:cubicBezTo>
                        <a:pt x="6270" y="11120"/>
                        <a:pt x="6626" y="10636"/>
                        <a:pt x="7038" y="10209"/>
                      </a:cubicBezTo>
                      <a:cubicBezTo>
                        <a:pt x="7113" y="10141"/>
                        <a:pt x="7157" y="10043"/>
                        <a:pt x="7160" y="9940"/>
                      </a:cubicBezTo>
                      <a:cubicBezTo>
                        <a:pt x="7161" y="9879"/>
                        <a:pt x="7149" y="9820"/>
                        <a:pt x="7122" y="9766"/>
                      </a:cubicBezTo>
                      <a:cubicBezTo>
                        <a:pt x="6849" y="9167"/>
                        <a:pt x="6771" y="8490"/>
                        <a:pt x="6900" y="7840"/>
                      </a:cubicBezTo>
                      <a:cubicBezTo>
                        <a:pt x="7047" y="7102"/>
                        <a:pt x="7451" y="6448"/>
                        <a:pt x="8032" y="6003"/>
                      </a:cubicBezTo>
                      <a:cubicBezTo>
                        <a:pt x="8133" y="5944"/>
                        <a:pt x="8201" y="5838"/>
                        <a:pt x="8216" y="5718"/>
                      </a:cubicBezTo>
                      <a:cubicBezTo>
                        <a:pt x="8224" y="5652"/>
                        <a:pt x="8216" y="5585"/>
                        <a:pt x="8191" y="5524"/>
                      </a:cubicBezTo>
                      <a:cubicBezTo>
                        <a:pt x="8118" y="5382"/>
                        <a:pt x="8030" y="5253"/>
                        <a:pt x="7923" y="5134"/>
                      </a:cubicBezTo>
                      <a:cubicBezTo>
                        <a:pt x="7518" y="4685"/>
                        <a:pt x="6963" y="4475"/>
                        <a:pt x="6410" y="4479"/>
                      </a:cubicBezTo>
                      <a:close/>
                      <a:moveTo>
                        <a:pt x="13264" y="4479"/>
                      </a:moveTo>
                      <a:cubicBezTo>
                        <a:pt x="12712" y="4475"/>
                        <a:pt x="12156" y="4685"/>
                        <a:pt x="11752" y="5134"/>
                      </a:cubicBezTo>
                      <a:cubicBezTo>
                        <a:pt x="11645" y="5253"/>
                        <a:pt x="11557" y="5382"/>
                        <a:pt x="11484" y="5524"/>
                      </a:cubicBezTo>
                      <a:cubicBezTo>
                        <a:pt x="11459" y="5585"/>
                        <a:pt x="11451" y="5652"/>
                        <a:pt x="11459" y="5718"/>
                      </a:cubicBezTo>
                      <a:cubicBezTo>
                        <a:pt x="11474" y="5838"/>
                        <a:pt x="11542" y="5944"/>
                        <a:pt x="11643" y="6003"/>
                      </a:cubicBezTo>
                      <a:cubicBezTo>
                        <a:pt x="12224" y="6448"/>
                        <a:pt x="12627" y="7102"/>
                        <a:pt x="12774" y="7840"/>
                      </a:cubicBezTo>
                      <a:cubicBezTo>
                        <a:pt x="12904" y="8490"/>
                        <a:pt x="12826" y="9167"/>
                        <a:pt x="12553" y="9766"/>
                      </a:cubicBezTo>
                      <a:cubicBezTo>
                        <a:pt x="12526" y="9820"/>
                        <a:pt x="12513" y="9879"/>
                        <a:pt x="12515" y="9940"/>
                      </a:cubicBezTo>
                      <a:cubicBezTo>
                        <a:pt x="12517" y="10043"/>
                        <a:pt x="12562" y="10141"/>
                        <a:pt x="12636" y="10209"/>
                      </a:cubicBezTo>
                      <a:cubicBezTo>
                        <a:pt x="13049" y="10636"/>
                        <a:pt x="13405" y="11120"/>
                        <a:pt x="13693" y="11648"/>
                      </a:cubicBezTo>
                      <a:cubicBezTo>
                        <a:pt x="13946" y="12110"/>
                        <a:pt x="14146" y="12603"/>
                        <a:pt x="14288" y="13114"/>
                      </a:cubicBezTo>
                      <a:cubicBezTo>
                        <a:pt x="14328" y="13213"/>
                        <a:pt x="14396" y="13297"/>
                        <a:pt x="14484" y="13355"/>
                      </a:cubicBezTo>
                      <a:cubicBezTo>
                        <a:pt x="14567" y="13409"/>
                        <a:pt x="14663" y="13438"/>
                        <a:pt x="14762" y="13435"/>
                      </a:cubicBezTo>
                      <a:lnTo>
                        <a:pt x="16696" y="13440"/>
                      </a:lnTo>
                      <a:cubicBezTo>
                        <a:pt x="16809" y="13420"/>
                        <a:pt x="16911" y="13360"/>
                        <a:pt x="16986" y="13269"/>
                      </a:cubicBezTo>
                      <a:cubicBezTo>
                        <a:pt x="17076" y="13160"/>
                        <a:pt x="17119" y="13016"/>
                        <a:pt x="17103" y="12873"/>
                      </a:cubicBezTo>
                      <a:cubicBezTo>
                        <a:pt x="17086" y="12560"/>
                        <a:pt x="17044" y="12253"/>
                        <a:pt x="16979" y="11952"/>
                      </a:cubicBezTo>
                      <a:cubicBezTo>
                        <a:pt x="16917" y="11664"/>
                        <a:pt x="16834" y="11383"/>
                        <a:pt x="16739" y="11107"/>
                      </a:cubicBezTo>
                      <a:cubicBezTo>
                        <a:pt x="16352" y="9983"/>
                        <a:pt x="15589" y="9032"/>
                        <a:pt x="14600" y="8464"/>
                      </a:cubicBezTo>
                      <a:cubicBezTo>
                        <a:pt x="14661" y="8413"/>
                        <a:pt x="14720" y="8359"/>
                        <a:pt x="14777" y="8299"/>
                      </a:cubicBezTo>
                      <a:cubicBezTo>
                        <a:pt x="15613" y="7425"/>
                        <a:pt x="15614" y="6006"/>
                        <a:pt x="14777" y="5134"/>
                      </a:cubicBezTo>
                      <a:cubicBezTo>
                        <a:pt x="14359" y="4699"/>
                        <a:pt x="13811" y="4484"/>
                        <a:pt x="13264" y="4479"/>
                      </a:cubicBezTo>
                      <a:close/>
                      <a:moveTo>
                        <a:pt x="6410" y="5355"/>
                      </a:moveTo>
                      <a:cubicBezTo>
                        <a:pt x="6680" y="5355"/>
                        <a:pt x="6949" y="5444"/>
                        <a:pt x="7176" y="5618"/>
                      </a:cubicBezTo>
                      <a:cubicBezTo>
                        <a:pt x="6633" y="6142"/>
                        <a:pt x="6249" y="6825"/>
                        <a:pt x="6083" y="7581"/>
                      </a:cubicBezTo>
                      <a:cubicBezTo>
                        <a:pt x="6051" y="7723"/>
                        <a:pt x="6030" y="7867"/>
                        <a:pt x="6015" y="8011"/>
                      </a:cubicBezTo>
                      <a:cubicBezTo>
                        <a:pt x="5823" y="7948"/>
                        <a:pt x="5643" y="7838"/>
                        <a:pt x="5491" y="7679"/>
                      </a:cubicBezTo>
                      <a:cubicBezTo>
                        <a:pt x="4983" y="7148"/>
                        <a:pt x="4983" y="6286"/>
                        <a:pt x="5491" y="5754"/>
                      </a:cubicBezTo>
                      <a:cubicBezTo>
                        <a:pt x="5745" y="5488"/>
                        <a:pt x="6078" y="5355"/>
                        <a:pt x="6410" y="5355"/>
                      </a:cubicBezTo>
                      <a:close/>
                      <a:moveTo>
                        <a:pt x="13264" y="5355"/>
                      </a:moveTo>
                      <a:cubicBezTo>
                        <a:pt x="13597" y="5355"/>
                        <a:pt x="13930" y="5488"/>
                        <a:pt x="14184" y="5754"/>
                      </a:cubicBezTo>
                      <a:cubicBezTo>
                        <a:pt x="14692" y="6286"/>
                        <a:pt x="14692" y="7148"/>
                        <a:pt x="14184" y="7679"/>
                      </a:cubicBezTo>
                      <a:cubicBezTo>
                        <a:pt x="14032" y="7838"/>
                        <a:pt x="13852" y="7948"/>
                        <a:pt x="13660" y="8011"/>
                      </a:cubicBezTo>
                      <a:cubicBezTo>
                        <a:pt x="13645" y="7867"/>
                        <a:pt x="13624" y="7723"/>
                        <a:pt x="13592" y="7581"/>
                      </a:cubicBezTo>
                      <a:cubicBezTo>
                        <a:pt x="13425" y="6825"/>
                        <a:pt x="13042" y="6142"/>
                        <a:pt x="12498" y="5618"/>
                      </a:cubicBezTo>
                      <a:cubicBezTo>
                        <a:pt x="12726" y="5444"/>
                        <a:pt x="12995" y="5355"/>
                        <a:pt x="13264" y="5355"/>
                      </a:cubicBezTo>
                      <a:close/>
                      <a:moveTo>
                        <a:pt x="9839" y="6265"/>
                      </a:moveTo>
                      <a:cubicBezTo>
                        <a:pt x="9292" y="6265"/>
                        <a:pt x="8744" y="6483"/>
                        <a:pt x="8327" y="6920"/>
                      </a:cubicBezTo>
                      <a:cubicBezTo>
                        <a:pt x="7491" y="7794"/>
                        <a:pt x="7491" y="9212"/>
                        <a:pt x="8327" y="10086"/>
                      </a:cubicBezTo>
                      <a:cubicBezTo>
                        <a:pt x="8383" y="10145"/>
                        <a:pt x="8443" y="10199"/>
                        <a:pt x="8504" y="10251"/>
                      </a:cubicBezTo>
                      <a:cubicBezTo>
                        <a:pt x="7514" y="10818"/>
                        <a:pt x="6752" y="11770"/>
                        <a:pt x="6364" y="12894"/>
                      </a:cubicBezTo>
                      <a:cubicBezTo>
                        <a:pt x="6269" y="13169"/>
                        <a:pt x="6186" y="13450"/>
                        <a:pt x="6124" y="13739"/>
                      </a:cubicBezTo>
                      <a:cubicBezTo>
                        <a:pt x="6060" y="14039"/>
                        <a:pt x="6018" y="14347"/>
                        <a:pt x="6000" y="14659"/>
                      </a:cubicBezTo>
                      <a:cubicBezTo>
                        <a:pt x="5985" y="14803"/>
                        <a:pt x="6027" y="14946"/>
                        <a:pt x="6117" y="15056"/>
                      </a:cubicBezTo>
                      <a:cubicBezTo>
                        <a:pt x="6192" y="15146"/>
                        <a:pt x="6295" y="15206"/>
                        <a:pt x="6407" y="15226"/>
                      </a:cubicBezTo>
                      <a:lnTo>
                        <a:pt x="13208" y="15226"/>
                      </a:lnTo>
                      <a:cubicBezTo>
                        <a:pt x="13357" y="15232"/>
                        <a:pt x="13501" y="15170"/>
                        <a:pt x="13603" y="15056"/>
                      </a:cubicBezTo>
                      <a:cubicBezTo>
                        <a:pt x="13694" y="14954"/>
                        <a:pt x="13743" y="14820"/>
                        <a:pt x="13740" y="14681"/>
                      </a:cubicBezTo>
                      <a:cubicBezTo>
                        <a:pt x="13686" y="13903"/>
                        <a:pt x="13493" y="13142"/>
                        <a:pt x="13172" y="12439"/>
                      </a:cubicBezTo>
                      <a:cubicBezTo>
                        <a:pt x="12947" y="11946"/>
                        <a:pt x="12656" y="11484"/>
                        <a:pt x="12308" y="11093"/>
                      </a:cubicBezTo>
                      <a:cubicBezTo>
                        <a:pt x="11988" y="10735"/>
                        <a:pt x="11616" y="10436"/>
                        <a:pt x="11180" y="10247"/>
                      </a:cubicBezTo>
                      <a:cubicBezTo>
                        <a:pt x="11239" y="10197"/>
                        <a:pt x="11296" y="10143"/>
                        <a:pt x="11351" y="10086"/>
                      </a:cubicBezTo>
                      <a:cubicBezTo>
                        <a:pt x="12187" y="9212"/>
                        <a:pt x="12187" y="7794"/>
                        <a:pt x="11351" y="6920"/>
                      </a:cubicBezTo>
                      <a:cubicBezTo>
                        <a:pt x="10934" y="6483"/>
                        <a:pt x="10386" y="6265"/>
                        <a:pt x="9839" y="6265"/>
                      </a:cubicBezTo>
                      <a:close/>
                      <a:moveTo>
                        <a:pt x="9839" y="7142"/>
                      </a:moveTo>
                      <a:cubicBezTo>
                        <a:pt x="10172" y="7142"/>
                        <a:pt x="10505" y="7275"/>
                        <a:pt x="10759" y="7541"/>
                      </a:cubicBezTo>
                      <a:cubicBezTo>
                        <a:pt x="11267" y="8072"/>
                        <a:pt x="11267" y="8934"/>
                        <a:pt x="10759" y="9465"/>
                      </a:cubicBezTo>
                      <a:cubicBezTo>
                        <a:pt x="10251" y="9997"/>
                        <a:pt x="9427" y="9997"/>
                        <a:pt x="8919" y="9465"/>
                      </a:cubicBezTo>
                      <a:cubicBezTo>
                        <a:pt x="8411" y="8934"/>
                        <a:pt x="8411" y="8072"/>
                        <a:pt x="8919" y="7541"/>
                      </a:cubicBezTo>
                      <a:cubicBezTo>
                        <a:pt x="9173" y="7275"/>
                        <a:pt x="9506" y="7142"/>
                        <a:pt x="9839" y="7142"/>
                      </a:cubicBezTo>
                      <a:close/>
                      <a:moveTo>
                        <a:pt x="6029" y="9013"/>
                      </a:moveTo>
                      <a:cubicBezTo>
                        <a:pt x="6050" y="9154"/>
                        <a:pt x="6077" y="9294"/>
                        <a:pt x="6113" y="9432"/>
                      </a:cubicBezTo>
                      <a:cubicBezTo>
                        <a:pt x="6148" y="9570"/>
                        <a:pt x="6190" y="9706"/>
                        <a:pt x="6240" y="9840"/>
                      </a:cubicBezTo>
                      <a:cubicBezTo>
                        <a:pt x="5825" y="10292"/>
                        <a:pt x="5469" y="10802"/>
                        <a:pt x="5184" y="11354"/>
                      </a:cubicBezTo>
                      <a:cubicBezTo>
                        <a:pt x="4992" y="11728"/>
                        <a:pt x="4836" y="12120"/>
                        <a:pt x="4712" y="12523"/>
                      </a:cubicBezTo>
                      <a:lnTo>
                        <a:pt x="3451" y="12523"/>
                      </a:lnTo>
                      <a:cubicBezTo>
                        <a:pt x="3447" y="12058"/>
                        <a:pt x="3697" y="11266"/>
                        <a:pt x="4145" y="10548"/>
                      </a:cubicBezTo>
                      <a:cubicBezTo>
                        <a:pt x="4593" y="9829"/>
                        <a:pt x="5239" y="9185"/>
                        <a:pt x="6029" y="9013"/>
                      </a:cubicBezTo>
                      <a:close/>
                      <a:moveTo>
                        <a:pt x="13645" y="9013"/>
                      </a:moveTo>
                      <a:cubicBezTo>
                        <a:pt x="14436" y="9185"/>
                        <a:pt x="15082" y="9829"/>
                        <a:pt x="15530" y="10548"/>
                      </a:cubicBezTo>
                      <a:cubicBezTo>
                        <a:pt x="15978" y="11266"/>
                        <a:pt x="16228" y="12058"/>
                        <a:pt x="16224" y="12523"/>
                      </a:cubicBezTo>
                      <a:lnTo>
                        <a:pt x="14963" y="12523"/>
                      </a:lnTo>
                      <a:cubicBezTo>
                        <a:pt x="14839" y="12120"/>
                        <a:pt x="14683" y="11728"/>
                        <a:pt x="14491" y="11354"/>
                      </a:cubicBezTo>
                      <a:cubicBezTo>
                        <a:pt x="14206" y="10802"/>
                        <a:pt x="13850" y="10292"/>
                        <a:pt x="13435" y="9840"/>
                      </a:cubicBezTo>
                      <a:cubicBezTo>
                        <a:pt x="13484" y="9706"/>
                        <a:pt x="13527" y="9570"/>
                        <a:pt x="13562" y="9432"/>
                      </a:cubicBezTo>
                      <a:cubicBezTo>
                        <a:pt x="13598" y="9294"/>
                        <a:pt x="13625" y="9154"/>
                        <a:pt x="13645" y="9013"/>
                      </a:cubicBezTo>
                      <a:close/>
                      <a:moveTo>
                        <a:pt x="9893" y="10754"/>
                      </a:moveTo>
                      <a:cubicBezTo>
                        <a:pt x="11694" y="10775"/>
                        <a:pt x="12646" y="13184"/>
                        <a:pt x="12828" y="14310"/>
                      </a:cubicBezTo>
                      <a:lnTo>
                        <a:pt x="6879" y="14310"/>
                      </a:lnTo>
                      <a:cubicBezTo>
                        <a:pt x="6872" y="13295"/>
                        <a:pt x="8063" y="10732"/>
                        <a:pt x="9893" y="10754"/>
                      </a:cubicBez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87;p15"/>
                <p:cNvSpPr/>
                <p:nvPr/>
              </p:nvSpPr>
              <p:spPr>
                <a:xfrm>
                  <a:off x="11746002" y="1886340"/>
                  <a:ext cx="711465" cy="744631"/>
                </a:xfrm>
                <a:custGeom>
                  <a:rect b="b" l="l" r="r" t="t"/>
                  <a:pathLst>
                    <a:path extrusionOk="0" h="21572" w="21459">
                      <a:moveTo>
                        <a:pt x="17568" y="0"/>
                      </a:moveTo>
                      <a:cubicBezTo>
                        <a:pt x="17472" y="2"/>
                        <a:pt x="17375" y="12"/>
                        <a:pt x="17275" y="29"/>
                      </a:cubicBezTo>
                      <a:cubicBezTo>
                        <a:pt x="16927" y="91"/>
                        <a:pt x="16600" y="243"/>
                        <a:pt x="16321" y="448"/>
                      </a:cubicBezTo>
                      <a:cubicBezTo>
                        <a:pt x="16012" y="676"/>
                        <a:pt x="15756" y="969"/>
                        <a:pt x="15588" y="1299"/>
                      </a:cubicBezTo>
                      <a:lnTo>
                        <a:pt x="9072" y="5627"/>
                      </a:lnTo>
                      <a:lnTo>
                        <a:pt x="3948" y="5653"/>
                      </a:lnTo>
                      <a:cubicBezTo>
                        <a:pt x="1888" y="5629"/>
                        <a:pt x="164" y="7147"/>
                        <a:pt x="11" y="9120"/>
                      </a:cubicBezTo>
                      <a:cubicBezTo>
                        <a:pt x="-136" y="11007"/>
                        <a:pt x="1215" y="12700"/>
                        <a:pt x="3150" y="13053"/>
                      </a:cubicBezTo>
                      <a:lnTo>
                        <a:pt x="4852" y="14709"/>
                      </a:lnTo>
                      <a:lnTo>
                        <a:pt x="4852" y="18216"/>
                      </a:lnTo>
                      <a:cubicBezTo>
                        <a:pt x="4854" y="18505"/>
                        <a:pt x="4912" y="18791"/>
                        <a:pt x="5022" y="19061"/>
                      </a:cubicBezTo>
                      <a:cubicBezTo>
                        <a:pt x="5185" y="19460"/>
                        <a:pt x="5457" y="19810"/>
                        <a:pt x="5810" y="20073"/>
                      </a:cubicBezTo>
                      <a:lnTo>
                        <a:pt x="8011" y="21490"/>
                      </a:lnTo>
                      <a:cubicBezTo>
                        <a:pt x="8116" y="21560"/>
                        <a:pt x="8246" y="21586"/>
                        <a:pt x="8371" y="21564"/>
                      </a:cubicBezTo>
                      <a:cubicBezTo>
                        <a:pt x="8451" y="21550"/>
                        <a:pt x="8525" y="21517"/>
                        <a:pt x="8587" y="21467"/>
                      </a:cubicBezTo>
                      <a:cubicBezTo>
                        <a:pt x="8731" y="21357"/>
                        <a:pt x="8868" y="21237"/>
                        <a:pt x="8994" y="21108"/>
                      </a:cubicBezTo>
                      <a:cubicBezTo>
                        <a:pt x="9116" y="20983"/>
                        <a:pt x="9229" y="20850"/>
                        <a:pt x="9333" y="20710"/>
                      </a:cubicBezTo>
                      <a:cubicBezTo>
                        <a:pt x="9656" y="20211"/>
                        <a:pt x="9803" y="19625"/>
                        <a:pt x="9752" y="19039"/>
                      </a:cubicBezTo>
                      <a:cubicBezTo>
                        <a:pt x="9701" y="18444"/>
                        <a:pt x="9502" y="17864"/>
                        <a:pt x="9034" y="17437"/>
                      </a:cubicBezTo>
                      <a:cubicBezTo>
                        <a:pt x="8969" y="17367"/>
                        <a:pt x="8923" y="17285"/>
                        <a:pt x="8897" y="17195"/>
                      </a:cubicBezTo>
                      <a:cubicBezTo>
                        <a:pt x="8870" y="17100"/>
                        <a:pt x="8867" y="17001"/>
                        <a:pt x="8889" y="16905"/>
                      </a:cubicBezTo>
                      <a:lnTo>
                        <a:pt x="9600" y="13422"/>
                      </a:lnTo>
                      <a:lnTo>
                        <a:pt x="15499" y="17456"/>
                      </a:lnTo>
                      <a:cubicBezTo>
                        <a:pt x="16047" y="18218"/>
                        <a:pt x="16654" y="18721"/>
                        <a:pt x="17509" y="18752"/>
                      </a:cubicBezTo>
                      <a:cubicBezTo>
                        <a:pt x="18090" y="18773"/>
                        <a:pt x="18692" y="18522"/>
                        <a:pt x="19088" y="18094"/>
                      </a:cubicBezTo>
                      <a:cubicBezTo>
                        <a:pt x="20166" y="16932"/>
                        <a:pt x="20676" y="15491"/>
                        <a:pt x="21006" y="13964"/>
                      </a:cubicBezTo>
                      <a:cubicBezTo>
                        <a:pt x="21338" y="12428"/>
                        <a:pt x="21464" y="10782"/>
                        <a:pt x="21458" y="9151"/>
                      </a:cubicBezTo>
                      <a:cubicBezTo>
                        <a:pt x="21453" y="7595"/>
                        <a:pt x="21274" y="5959"/>
                        <a:pt x="20927" y="4471"/>
                      </a:cubicBezTo>
                      <a:cubicBezTo>
                        <a:pt x="20758" y="3747"/>
                        <a:pt x="20550" y="3059"/>
                        <a:pt x="20263" y="2453"/>
                      </a:cubicBezTo>
                      <a:cubicBezTo>
                        <a:pt x="19969" y="1832"/>
                        <a:pt x="19646" y="1271"/>
                        <a:pt x="19267" y="845"/>
                      </a:cubicBezTo>
                      <a:cubicBezTo>
                        <a:pt x="18815" y="336"/>
                        <a:pt x="18239" y="-14"/>
                        <a:pt x="17568" y="0"/>
                      </a:cubicBezTo>
                      <a:close/>
                      <a:moveTo>
                        <a:pt x="17591" y="931"/>
                      </a:moveTo>
                      <a:cubicBezTo>
                        <a:pt x="18344" y="931"/>
                        <a:pt x="19097" y="1755"/>
                        <a:pt x="19672" y="3404"/>
                      </a:cubicBezTo>
                      <a:cubicBezTo>
                        <a:pt x="20821" y="6701"/>
                        <a:pt x="20821" y="12048"/>
                        <a:pt x="19672" y="15345"/>
                      </a:cubicBezTo>
                      <a:cubicBezTo>
                        <a:pt x="18523" y="18642"/>
                        <a:pt x="16659" y="18642"/>
                        <a:pt x="15509" y="15345"/>
                      </a:cubicBezTo>
                      <a:cubicBezTo>
                        <a:pt x="14360" y="12048"/>
                        <a:pt x="14360" y="6701"/>
                        <a:pt x="15509" y="3404"/>
                      </a:cubicBezTo>
                      <a:cubicBezTo>
                        <a:pt x="16084" y="1755"/>
                        <a:pt x="16837" y="931"/>
                        <a:pt x="17591" y="931"/>
                      </a:cubicBezTo>
                      <a:close/>
                      <a:moveTo>
                        <a:pt x="14623" y="3031"/>
                      </a:moveTo>
                      <a:cubicBezTo>
                        <a:pt x="13997" y="5060"/>
                        <a:pt x="13678" y="7164"/>
                        <a:pt x="13673" y="9280"/>
                      </a:cubicBezTo>
                      <a:cubicBezTo>
                        <a:pt x="13669" y="11478"/>
                        <a:pt x="14006" y="13664"/>
                        <a:pt x="14672" y="15767"/>
                      </a:cubicBezTo>
                      <a:lnTo>
                        <a:pt x="9594" y="12271"/>
                      </a:lnTo>
                      <a:cubicBezTo>
                        <a:pt x="9553" y="12240"/>
                        <a:pt x="9506" y="12215"/>
                        <a:pt x="9457" y="12198"/>
                      </a:cubicBezTo>
                      <a:cubicBezTo>
                        <a:pt x="9379" y="12171"/>
                        <a:pt x="9295" y="12163"/>
                        <a:pt x="9213" y="12175"/>
                      </a:cubicBezTo>
                      <a:lnTo>
                        <a:pt x="8972" y="12183"/>
                      </a:lnTo>
                      <a:cubicBezTo>
                        <a:pt x="7630" y="12128"/>
                        <a:pt x="6902" y="10808"/>
                        <a:pt x="6832" y="9597"/>
                      </a:cubicBezTo>
                      <a:cubicBezTo>
                        <a:pt x="6750" y="8172"/>
                        <a:pt x="7494" y="6508"/>
                        <a:pt x="9205" y="6588"/>
                      </a:cubicBezTo>
                      <a:cubicBezTo>
                        <a:pt x="9271" y="6590"/>
                        <a:pt x="9336" y="6582"/>
                        <a:pt x="9399" y="6563"/>
                      </a:cubicBezTo>
                      <a:cubicBezTo>
                        <a:pt x="9456" y="6546"/>
                        <a:pt x="9509" y="6521"/>
                        <a:pt x="9558" y="6487"/>
                      </a:cubicBezTo>
                      <a:lnTo>
                        <a:pt x="14623" y="3031"/>
                      </a:lnTo>
                      <a:close/>
                      <a:moveTo>
                        <a:pt x="3689" y="6557"/>
                      </a:moveTo>
                      <a:lnTo>
                        <a:pt x="6912" y="6557"/>
                      </a:lnTo>
                      <a:cubicBezTo>
                        <a:pt x="6235" y="7351"/>
                        <a:pt x="5866" y="8346"/>
                        <a:pt x="5868" y="9373"/>
                      </a:cubicBezTo>
                      <a:cubicBezTo>
                        <a:pt x="5869" y="10411"/>
                        <a:pt x="6250" y="11415"/>
                        <a:pt x="6944" y="12211"/>
                      </a:cubicBezTo>
                      <a:lnTo>
                        <a:pt x="3689" y="12211"/>
                      </a:lnTo>
                      <a:cubicBezTo>
                        <a:pt x="2143" y="12114"/>
                        <a:pt x="939" y="10883"/>
                        <a:pt x="933" y="9395"/>
                      </a:cubicBezTo>
                      <a:cubicBezTo>
                        <a:pt x="927" y="7898"/>
                        <a:pt x="2134" y="6656"/>
                        <a:pt x="3689" y="6557"/>
                      </a:cubicBezTo>
                      <a:close/>
                      <a:moveTo>
                        <a:pt x="17019" y="6594"/>
                      </a:moveTo>
                      <a:cubicBezTo>
                        <a:pt x="16819" y="6626"/>
                        <a:pt x="16664" y="6780"/>
                        <a:pt x="16637" y="6973"/>
                      </a:cubicBezTo>
                      <a:cubicBezTo>
                        <a:pt x="16602" y="7214"/>
                        <a:pt x="16770" y="7438"/>
                        <a:pt x="17019" y="7484"/>
                      </a:cubicBezTo>
                      <a:cubicBezTo>
                        <a:pt x="18118" y="7585"/>
                        <a:pt x="18637" y="8509"/>
                        <a:pt x="18606" y="9445"/>
                      </a:cubicBezTo>
                      <a:cubicBezTo>
                        <a:pt x="18577" y="10337"/>
                        <a:pt x="17980" y="11267"/>
                        <a:pt x="17006" y="11276"/>
                      </a:cubicBezTo>
                      <a:cubicBezTo>
                        <a:pt x="16750" y="11300"/>
                        <a:pt x="16558" y="11514"/>
                        <a:pt x="16571" y="11761"/>
                      </a:cubicBezTo>
                      <a:cubicBezTo>
                        <a:pt x="16585" y="12015"/>
                        <a:pt x="16807" y="12211"/>
                        <a:pt x="17071" y="12203"/>
                      </a:cubicBezTo>
                      <a:cubicBezTo>
                        <a:pt x="17825" y="12199"/>
                        <a:pt x="18446" y="11860"/>
                        <a:pt x="18874" y="11347"/>
                      </a:cubicBezTo>
                      <a:cubicBezTo>
                        <a:pt x="19321" y="10811"/>
                        <a:pt x="19552" y="10092"/>
                        <a:pt x="19533" y="9373"/>
                      </a:cubicBezTo>
                      <a:cubicBezTo>
                        <a:pt x="19495" y="7988"/>
                        <a:pt x="18550" y="6506"/>
                        <a:pt x="17019" y="6594"/>
                      </a:cubicBezTo>
                      <a:close/>
                      <a:moveTo>
                        <a:pt x="4579" y="13141"/>
                      </a:moveTo>
                      <a:lnTo>
                        <a:pt x="8686" y="13141"/>
                      </a:lnTo>
                      <a:lnTo>
                        <a:pt x="7935" y="16798"/>
                      </a:lnTo>
                      <a:cubicBezTo>
                        <a:pt x="7885" y="16975"/>
                        <a:pt x="7885" y="17161"/>
                        <a:pt x="7933" y="17338"/>
                      </a:cubicBezTo>
                      <a:cubicBezTo>
                        <a:pt x="7978" y="17503"/>
                        <a:pt x="8063" y="17654"/>
                        <a:pt x="8168" y="17791"/>
                      </a:cubicBezTo>
                      <a:cubicBezTo>
                        <a:pt x="8285" y="17943"/>
                        <a:pt x="8425" y="18079"/>
                        <a:pt x="8534" y="18237"/>
                      </a:cubicBezTo>
                      <a:cubicBezTo>
                        <a:pt x="8636" y="18384"/>
                        <a:pt x="8708" y="18548"/>
                        <a:pt x="8748" y="18720"/>
                      </a:cubicBezTo>
                      <a:cubicBezTo>
                        <a:pt x="8834" y="19046"/>
                        <a:pt x="8831" y="19388"/>
                        <a:pt x="8739" y="19712"/>
                      </a:cubicBezTo>
                      <a:cubicBezTo>
                        <a:pt x="8652" y="20018"/>
                        <a:pt x="8488" y="20298"/>
                        <a:pt x="8262" y="20529"/>
                      </a:cubicBezTo>
                      <a:lnTo>
                        <a:pt x="6448" y="19356"/>
                      </a:lnTo>
                      <a:cubicBezTo>
                        <a:pt x="6230" y="19225"/>
                        <a:pt x="6057" y="19034"/>
                        <a:pt x="5952" y="18808"/>
                      </a:cubicBezTo>
                      <a:cubicBezTo>
                        <a:pt x="5872" y="18635"/>
                        <a:pt x="5833" y="18448"/>
                        <a:pt x="5840" y="18259"/>
                      </a:cubicBezTo>
                      <a:lnTo>
                        <a:pt x="5840" y="14562"/>
                      </a:lnTo>
                      <a:cubicBezTo>
                        <a:pt x="5834" y="14477"/>
                        <a:pt x="5810" y="14394"/>
                        <a:pt x="5769" y="14319"/>
                      </a:cubicBezTo>
                      <a:cubicBezTo>
                        <a:pt x="5734" y="14253"/>
                        <a:pt x="5686" y="14193"/>
                        <a:pt x="5629" y="14143"/>
                      </a:cubicBezTo>
                      <a:lnTo>
                        <a:pt x="4579" y="13141"/>
                      </a:lnTo>
                      <a:close/>
                    </a:path>
                  </a:pathLst>
                </a:custGeom>
                <a:solidFill>
                  <a:srgbClr val="4FDAB3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" name="Google Shape;88;p15"/>
                <p:cNvSpPr/>
                <p:nvPr/>
              </p:nvSpPr>
              <p:spPr>
                <a:xfrm>
                  <a:off x="5205485" y="1919371"/>
                  <a:ext cx="744631" cy="712290"/>
                </a:xfrm>
                <a:custGeom>
                  <a:rect b="b" l="l" r="r" t="t"/>
                  <a:pathLst>
                    <a:path extrusionOk="0" h="21549" w="20634">
                      <a:moveTo>
                        <a:pt x="10685" y="1"/>
                      </a:moveTo>
                      <a:cubicBezTo>
                        <a:pt x="10563" y="8"/>
                        <a:pt x="10450" y="74"/>
                        <a:pt x="10375" y="179"/>
                      </a:cubicBezTo>
                      <a:cubicBezTo>
                        <a:pt x="10316" y="262"/>
                        <a:pt x="10285" y="365"/>
                        <a:pt x="10287" y="470"/>
                      </a:cubicBezTo>
                      <a:lnTo>
                        <a:pt x="10287" y="21085"/>
                      </a:lnTo>
                      <a:cubicBezTo>
                        <a:pt x="10277" y="21229"/>
                        <a:pt x="10335" y="21370"/>
                        <a:pt x="10439" y="21459"/>
                      </a:cubicBezTo>
                      <a:cubicBezTo>
                        <a:pt x="10503" y="21513"/>
                        <a:pt x="10581" y="21545"/>
                        <a:pt x="10662" y="21548"/>
                      </a:cubicBezTo>
                      <a:cubicBezTo>
                        <a:pt x="13227" y="21586"/>
                        <a:pt x="15800" y="20535"/>
                        <a:pt x="17754" y="18399"/>
                      </a:cubicBezTo>
                      <a:cubicBezTo>
                        <a:pt x="21596" y="14198"/>
                        <a:pt x="21592" y="7395"/>
                        <a:pt x="17754" y="3185"/>
                      </a:cubicBezTo>
                      <a:cubicBezTo>
                        <a:pt x="15807" y="1049"/>
                        <a:pt x="13245" y="-14"/>
                        <a:pt x="10685" y="1"/>
                      </a:cubicBezTo>
                      <a:close/>
                      <a:moveTo>
                        <a:pt x="6718" y="694"/>
                      </a:moveTo>
                      <a:cubicBezTo>
                        <a:pt x="6497" y="698"/>
                        <a:pt x="6278" y="754"/>
                        <a:pt x="6076" y="860"/>
                      </a:cubicBezTo>
                      <a:cubicBezTo>
                        <a:pt x="5712" y="1036"/>
                        <a:pt x="5354" y="1228"/>
                        <a:pt x="5003" y="1434"/>
                      </a:cubicBezTo>
                      <a:cubicBezTo>
                        <a:pt x="4637" y="1650"/>
                        <a:pt x="4276" y="1882"/>
                        <a:pt x="3962" y="2181"/>
                      </a:cubicBezTo>
                      <a:cubicBezTo>
                        <a:pt x="3690" y="2439"/>
                        <a:pt x="3453" y="2748"/>
                        <a:pt x="3341" y="3123"/>
                      </a:cubicBezTo>
                      <a:cubicBezTo>
                        <a:pt x="3194" y="3611"/>
                        <a:pt x="3276" y="4147"/>
                        <a:pt x="3559" y="4558"/>
                      </a:cubicBezTo>
                      <a:lnTo>
                        <a:pt x="4049" y="5137"/>
                      </a:lnTo>
                      <a:cubicBezTo>
                        <a:pt x="4129" y="5273"/>
                        <a:pt x="4172" y="5431"/>
                        <a:pt x="4174" y="5592"/>
                      </a:cubicBezTo>
                      <a:cubicBezTo>
                        <a:pt x="4177" y="5770"/>
                        <a:pt x="4130" y="5944"/>
                        <a:pt x="4039" y="6092"/>
                      </a:cubicBezTo>
                      <a:cubicBezTo>
                        <a:pt x="3875" y="6329"/>
                        <a:pt x="3724" y="6577"/>
                        <a:pt x="3587" y="6834"/>
                      </a:cubicBezTo>
                      <a:cubicBezTo>
                        <a:pt x="3455" y="7081"/>
                        <a:pt x="3336" y="7337"/>
                        <a:pt x="3231" y="7599"/>
                      </a:cubicBezTo>
                      <a:cubicBezTo>
                        <a:pt x="3152" y="7742"/>
                        <a:pt x="3040" y="7859"/>
                        <a:pt x="2905" y="7938"/>
                      </a:cubicBezTo>
                      <a:cubicBezTo>
                        <a:pt x="2704" y="8056"/>
                        <a:pt x="2467" y="8082"/>
                        <a:pt x="2248" y="8010"/>
                      </a:cubicBezTo>
                      <a:lnTo>
                        <a:pt x="1571" y="7902"/>
                      </a:lnTo>
                      <a:cubicBezTo>
                        <a:pt x="1161" y="7896"/>
                        <a:pt x="770" y="8092"/>
                        <a:pt x="508" y="8436"/>
                      </a:cubicBezTo>
                      <a:cubicBezTo>
                        <a:pt x="247" y="8779"/>
                        <a:pt x="147" y="9222"/>
                        <a:pt x="86" y="9662"/>
                      </a:cubicBezTo>
                      <a:cubicBezTo>
                        <a:pt x="30" y="10066"/>
                        <a:pt x="5" y="10473"/>
                        <a:pt x="1" y="10881"/>
                      </a:cubicBezTo>
                      <a:cubicBezTo>
                        <a:pt x="-4" y="11306"/>
                        <a:pt x="14" y="11734"/>
                        <a:pt x="110" y="12146"/>
                      </a:cubicBezTo>
                      <a:cubicBezTo>
                        <a:pt x="212" y="12586"/>
                        <a:pt x="403" y="13002"/>
                        <a:pt x="721" y="13295"/>
                      </a:cubicBezTo>
                      <a:cubicBezTo>
                        <a:pt x="1071" y="13617"/>
                        <a:pt x="1536" y="13751"/>
                        <a:pt x="1987" y="13659"/>
                      </a:cubicBezTo>
                      <a:lnTo>
                        <a:pt x="2462" y="13535"/>
                      </a:lnTo>
                      <a:cubicBezTo>
                        <a:pt x="2584" y="13501"/>
                        <a:pt x="2712" y="13507"/>
                        <a:pt x="2831" y="13552"/>
                      </a:cubicBezTo>
                      <a:cubicBezTo>
                        <a:pt x="2979" y="13608"/>
                        <a:pt x="3102" y="13722"/>
                        <a:pt x="3179" y="13871"/>
                      </a:cubicBezTo>
                      <a:cubicBezTo>
                        <a:pt x="3287" y="14188"/>
                        <a:pt x="3421" y="14494"/>
                        <a:pt x="3580" y="14785"/>
                      </a:cubicBezTo>
                      <a:cubicBezTo>
                        <a:pt x="3696" y="15000"/>
                        <a:pt x="3826" y="15205"/>
                        <a:pt x="3967" y="15400"/>
                      </a:cubicBezTo>
                      <a:cubicBezTo>
                        <a:pt x="4113" y="15571"/>
                        <a:pt x="4186" y="15801"/>
                        <a:pt x="4168" y="16034"/>
                      </a:cubicBezTo>
                      <a:cubicBezTo>
                        <a:pt x="4156" y="16204"/>
                        <a:pt x="4095" y="16365"/>
                        <a:pt x="3994" y="16495"/>
                      </a:cubicBezTo>
                      <a:lnTo>
                        <a:pt x="3616" y="16894"/>
                      </a:lnTo>
                      <a:cubicBezTo>
                        <a:pt x="3338" y="17246"/>
                        <a:pt x="3210" y="17710"/>
                        <a:pt x="3263" y="18171"/>
                      </a:cubicBezTo>
                      <a:cubicBezTo>
                        <a:pt x="3308" y="18553"/>
                        <a:pt x="3475" y="18905"/>
                        <a:pt x="3735" y="19165"/>
                      </a:cubicBezTo>
                      <a:cubicBezTo>
                        <a:pt x="4079" y="19486"/>
                        <a:pt x="4446" y="19777"/>
                        <a:pt x="4831" y="20036"/>
                      </a:cubicBezTo>
                      <a:cubicBezTo>
                        <a:pt x="5232" y="20307"/>
                        <a:pt x="5652" y="20542"/>
                        <a:pt x="6087" y="20739"/>
                      </a:cubicBezTo>
                      <a:cubicBezTo>
                        <a:pt x="6460" y="20916"/>
                        <a:pt x="6882" y="20925"/>
                        <a:pt x="7261" y="20764"/>
                      </a:cubicBezTo>
                      <a:cubicBezTo>
                        <a:pt x="7646" y="20600"/>
                        <a:pt x="7955" y="20276"/>
                        <a:pt x="8119" y="19863"/>
                      </a:cubicBezTo>
                      <a:lnTo>
                        <a:pt x="8291" y="19292"/>
                      </a:lnTo>
                      <a:cubicBezTo>
                        <a:pt x="8353" y="19151"/>
                        <a:pt x="8444" y="19027"/>
                        <a:pt x="8557" y="18932"/>
                      </a:cubicBezTo>
                      <a:cubicBezTo>
                        <a:pt x="8723" y="18791"/>
                        <a:pt x="8927" y="18716"/>
                        <a:pt x="9138" y="18720"/>
                      </a:cubicBezTo>
                      <a:lnTo>
                        <a:pt x="9835" y="18720"/>
                      </a:lnTo>
                      <a:cubicBezTo>
                        <a:pt x="10045" y="18715"/>
                        <a:pt x="10215" y="18531"/>
                        <a:pt x="10220" y="18302"/>
                      </a:cubicBezTo>
                      <a:cubicBezTo>
                        <a:pt x="10225" y="18064"/>
                        <a:pt x="10053" y="17867"/>
                        <a:pt x="9835" y="17861"/>
                      </a:cubicBezTo>
                      <a:lnTo>
                        <a:pt x="9091" y="17825"/>
                      </a:lnTo>
                      <a:cubicBezTo>
                        <a:pt x="8762" y="17788"/>
                        <a:pt x="8432" y="17875"/>
                        <a:pt x="8157" y="18074"/>
                      </a:cubicBezTo>
                      <a:cubicBezTo>
                        <a:pt x="7916" y="18248"/>
                        <a:pt x="7729" y="18499"/>
                        <a:pt x="7621" y="18792"/>
                      </a:cubicBezTo>
                      <a:lnTo>
                        <a:pt x="7428" y="19373"/>
                      </a:lnTo>
                      <a:cubicBezTo>
                        <a:pt x="7342" y="19603"/>
                        <a:pt x="7171" y="19783"/>
                        <a:pt x="6958" y="19870"/>
                      </a:cubicBezTo>
                      <a:cubicBezTo>
                        <a:pt x="6754" y="19953"/>
                        <a:pt x="6529" y="19943"/>
                        <a:pt x="6332" y="19843"/>
                      </a:cubicBezTo>
                      <a:cubicBezTo>
                        <a:pt x="6008" y="19688"/>
                        <a:pt x="5691" y="19516"/>
                        <a:pt x="5382" y="19328"/>
                      </a:cubicBezTo>
                      <a:cubicBezTo>
                        <a:pt x="5046" y="19123"/>
                        <a:pt x="4721" y="18900"/>
                        <a:pt x="4406" y="18659"/>
                      </a:cubicBezTo>
                      <a:cubicBezTo>
                        <a:pt x="4241" y="18515"/>
                        <a:pt x="4136" y="18305"/>
                        <a:pt x="4116" y="18076"/>
                      </a:cubicBezTo>
                      <a:cubicBezTo>
                        <a:pt x="4092" y="17814"/>
                        <a:pt x="4179" y="17555"/>
                        <a:pt x="4353" y="17372"/>
                      </a:cubicBezTo>
                      <a:lnTo>
                        <a:pt x="4695" y="16983"/>
                      </a:lnTo>
                      <a:cubicBezTo>
                        <a:pt x="4880" y="16739"/>
                        <a:pt x="4994" y="16441"/>
                        <a:pt x="5022" y="16125"/>
                      </a:cubicBezTo>
                      <a:cubicBezTo>
                        <a:pt x="5052" y="15787"/>
                        <a:pt x="4982" y="15448"/>
                        <a:pt x="4823" y="15156"/>
                      </a:cubicBezTo>
                      <a:cubicBezTo>
                        <a:pt x="4641" y="14885"/>
                        <a:pt x="4472" y="14604"/>
                        <a:pt x="4317" y="14315"/>
                      </a:cubicBezTo>
                      <a:cubicBezTo>
                        <a:pt x="4168" y="14037"/>
                        <a:pt x="4031" y="13752"/>
                        <a:pt x="3908" y="13460"/>
                      </a:cubicBezTo>
                      <a:cubicBezTo>
                        <a:pt x="3766" y="13126"/>
                        <a:pt x="3516" y="12863"/>
                        <a:pt x="3205" y="12721"/>
                      </a:cubicBezTo>
                      <a:cubicBezTo>
                        <a:pt x="3001" y="12628"/>
                        <a:pt x="2779" y="12591"/>
                        <a:pt x="2559" y="12614"/>
                      </a:cubicBezTo>
                      <a:lnTo>
                        <a:pt x="1977" y="12738"/>
                      </a:lnTo>
                      <a:cubicBezTo>
                        <a:pt x="1748" y="12802"/>
                        <a:pt x="1505" y="12759"/>
                        <a:pt x="1306" y="12622"/>
                      </a:cubicBezTo>
                      <a:cubicBezTo>
                        <a:pt x="1084" y="12468"/>
                        <a:pt x="938" y="12213"/>
                        <a:pt x="910" y="11929"/>
                      </a:cubicBezTo>
                      <a:cubicBezTo>
                        <a:pt x="862" y="11524"/>
                        <a:pt x="840" y="11117"/>
                        <a:pt x="842" y="10709"/>
                      </a:cubicBezTo>
                      <a:cubicBezTo>
                        <a:pt x="844" y="10305"/>
                        <a:pt x="871" y="9902"/>
                        <a:pt x="923" y="9502"/>
                      </a:cubicBezTo>
                      <a:cubicBezTo>
                        <a:pt x="941" y="9299"/>
                        <a:pt x="1033" y="9111"/>
                        <a:pt x="1178" y="8981"/>
                      </a:cubicBezTo>
                      <a:cubicBezTo>
                        <a:pt x="1343" y="8834"/>
                        <a:pt x="1560" y="8775"/>
                        <a:pt x="1768" y="8821"/>
                      </a:cubicBezTo>
                      <a:lnTo>
                        <a:pt x="2259" y="8955"/>
                      </a:lnTo>
                      <a:cubicBezTo>
                        <a:pt x="2542" y="9031"/>
                        <a:pt x="2840" y="9010"/>
                        <a:pt x="3111" y="8894"/>
                      </a:cubicBezTo>
                      <a:cubicBezTo>
                        <a:pt x="3417" y="8763"/>
                        <a:pt x="3672" y="8520"/>
                        <a:pt x="3831" y="8205"/>
                      </a:cubicBezTo>
                      <a:cubicBezTo>
                        <a:pt x="3996" y="7885"/>
                        <a:pt x="4163" y="7566"/>
                        <a:pt x="4332" y="7249"/>
                      </a:cubicBezTo>
                      <a:cubicBezTo>
                        <a:pt x="4506" y="6926"/>
                        <a:pt x="4681" y="6604"/>
                        <a:pt x="4860" y="6284"/>
                      </a:cubicBezTo>
                      <a:cubicBezTo>
                        <a:pt x="5002" y="5972"/>
                        <a:pt x="5050" y="5618"/>
                        <a:pt x="4994" y="5274"/>
                      </a:cubicBezTo>
                      <a:cubicBezTo>
                        <a:pt x="4973" y="5142"/>
                        <a:pt x="4936" y="5014"/>
                        <a:pt x="4884" y="4893"/>
                      </a:cubicBezTo>
                      <a:cubicBezTo>
                        <a:pt x="4820" y="4745"/>
                        <a:pt x="4734" y="4610"/>
                        <a:pt x="4628" y="4493"/>
                      </a:cubicBezTo>
                      <a:lnTo>
                        <a:pt x="4286" y="4077"/>
                      </a:lnTo>
                      <a:cubicBezTo>
                        <a:pt x="4166" y="3903"/>
                        <a:pt x="4113" y="3685"/>
                        <a:pt x="4138" y="3469"/>
                      </a:cubicBezTo>
                      <a:cubicBezTo>
                        <a:pt x="4162" y="3272"/>
                        <a:pt x="4249" y="3090"/>
                        <a:pt x="4385" y="2956"/>
                      </a:cubicBezTo>
                      <a:cubicBezTo>
                        <a:pt x="4723" y="2668"/>
                        <a:pt x="5083" y="2410"/>
                        <a:pt x="5461" y="2185"/>
                      </a:cubicBezTo>
                      <a:cubicBezTo>
                        <a:pt x="5796" y="1985"/>
                        <a:pt x="6144" y="1812"/>
                        <a:pt x="6503" y="1667"/>
                      </a:cubicBezTo>
                      <a:cubicBezTo>
                        <a:pt x="6686" y="1592"/>
                        <a:pt x="6890" y="1600"/>
                        <a:pt x="7068" y="1690"/>
                      </a:cubicBezTo>
                      <a:cubicBezTo>
                        <a:pt x="7254" y="1783"/>
                        <a:pt x="7396" y="1958"/>
                        <a:pt x="7458" y="2171"/>
                      </a:cubicBezTo>
                      <a:lnTo>
                        <a:pt x="7617" y="2767"/>
                      </a:lnTo>
                      <a:cubicBezTo>
                        <a:pt x="7717" y="3065"/>
                        <a:pt x="7899" y="3321"/>
                        <a:pt x="8139" y="3501"/>
                      </a:cubicBezTo>
                      <a:cubicBezTo>
                        <a:pt x="8380" y="3682"/>
                        <a:pt x="8666" y="3776"/>
                        <a:pt x="8958" y="3771"/>
                      </a:cubicBezTo>
                      <a:lnTo>
                        <a:pt x="9814" y="3771"/>
                      </a:lnTo>
                      <a:cubicBezTo>
                        <a:pt x="10041" y="3756"/>
                        <a:pt x="10219" y="3554"/>
                        <a:pt x="10224" y="3306"/>
                      </a:cubicBezTo>
                      <a:cubicBezTo>
                        <a:pt x="10229" y="3051"/>
                        <a:pt x="10050" y="2837"/>
                        <a:pt x="9817" y="2819"/>
                      </a:cubicBezTo>
                      <a:lnTo>
                        <a:pt x="9085" y="2819"/>
                      </a:lnTo>
                      <a:cubicBezTo>
                        <a:pt x="8926" y="2838"/>
                        <a:pt x="8765" y="2798"/>
                        <a:pt x="8628" y="2706"/>
                      </a:cubicBezTo>
                      <a:cubicBezTo>
                        <a:pt x="8478" y="2605"/>
                        <a:pt x="8367" y="2447"/>
                        <a:pt x="8317" y="2262"/>
                      </a:cubicBezTo>
                      <a:cubicBezTo>
                        <a:pt x="8288" y="2127"/>
                        <a:pt x="8251" y="1994"/>
                        <a:pt x="8206" y="1864"/>
                      </a:cubicBezTo>
                      <a:cubicBezTo>
                        <a:pt x="8163" y="1739"/>
                        <a:pt x="8112" y="1618"/>
                        <a:pt x="8054" y="1500"/>
                      </a:cubicBezTo>
                      <a:cubicBezTo>
                        <a:pt x="7844" y="1124"/>
                        <a:pt x="7505" y="852"/>
                        <a:pt x="7113" y="745"/>
                      </a:cubicBezTo>
                      <a:cubicBezTo>
                        <a:pt x="6983" y="709"/>
                        <a:pt x="6850" y="692"/>
                        <a:pt x="6718" y="694"/>
                      </a:cubicBezTo>
                      <a:close/>
                      <a:moveTo>
                        <a:pt x="11217" y="974"/>
                      </a:moveTo>
                      <a:cubicBezTo>
                        <a:pt x="11249" y="976"/>
                        <a:pt x="11280" y="982"/>
                        <a:pt x="11310" y="991"/>
                      </a:cubicBezTo>
                      <a:cubicBezTo>
                        <a:pt x="12146" y="1339"/>
                        <a:pt x="12728" y="1825"/>
                        <a:pt x="13180" y="2415"/>
                      </a:cubicBezTo>
                      <a:cubicBezTo>
                        <a:pt x="13691" y="3080"/>
                        <a:pt x="14047" y="3873"/>
                        <a:pt x="14407" y="4691"/>
                      </a:cubicBezTo>
                      <a:lnTo>
                        <a:pt x="11124" y="4691"/>
                      </a:lnTo>
                      <a:lnTo>
                        <a:pt x="11124" y="979"/>
                      </a:lnTo>
                      <a:cubicBezTo>
                        <a:pt x="11155" y="974"/>
                        <a:pt x="11186" y="972"/>
                        <a:pt x="11217" y="974"/>
                      </a:cubicBezTo>
                      <a:close/>
                      <a:moveTo>
                        <a:pt x="13508" y="1429"/>
                      </a:moveTo>
                      <a:cubicBezTo>
                        <a:pt x="14840" y="1888"/>
                        <a:pt x="16093" y="2692"/>
                        <a:pt x="17149" y="3846"/>
                      </a:cubicBezTo>
                      <a:cubicBezTo>
                        <a:pt x="17397" y="4116"/>
                        <a:pt x="17625" y="4399"/>
                        <a:pt x="17838" y="4691"/>
                      </a:cubicBezTo>
                      <a:lnTo>
                        <a:pt x="15363" y="4691"/>
                      </a:lnTo>
                      <a:cubicBezTo>
                        <a:pt x="15210" y="4261"/>
                        <a:pt x="15036" y="3843"/>
                        <a:pt x="14846" y="3441"/>
                      </a:cubicBezTo>
                      <a:cubicBezTo>
                        <a:pt x="14663" y="3055"/>
                        <a:pt x="14462" y="2680"/>
                        <a:pt x="14232" y="2324"/>
                      </a:cubicBezTo>
                      <a:cubicBezTo>
                        <a:pt x="14025" y="2004"/>
                        <a:pt x="13791" y="1700"/>
                        <a:pt x="13508" y="1429"/>
                      </a:cubicBezTo>
                      <a:close/>
                      <a:moveTo>
                        <a:pt x="11124" y="5604"/>
                      </a:moveTo>
                      <a:lnTo>
                        <a:pt x="14757" y="5604"/>
                      </a:lnTo>
                      <a:cubicBezTo>
                        <a:pt x="14982" y="6314"/>
                        <a:pt x="15124" y="7055"/>
                        <a:pt x="15236" y="7801"/>
                      </a:cubicBezTo>
                      <a:cubicBezTo>
                        <a:pt x="15361" y="8633"/>
                        <a:pt x="15446" y="9479"/>
                        <a:pt x="15473" y="10332"/>
                      </a:cubicBezTo>
                      <a:lnTo>
                        <a:pt x="11124" y="10332"/>
                      </a:lnTo>
                      <a:lnTo>
                        <a:pt x="11124" y="5604"/>
                      </a:lnTo>
                      <a:close/>
                      <a:moveTo>
                        <a:pt x="15649" y="5604"/>
                      </a:moveTo>
                      <a:lnTo>
                        <a:pt x="18427" y="5604"/>
                      </a:lnTo>
                      <a:cubicBezTo>
                        <a:pt x="18840" y="6328"/>
                        <a:pt x="19160" y="7098"/>
                        <a:pt x="19385" y="7893"/>
                      </a:cubicBezTo>
                      <a:cubicBezTo>
                        <a:pt x="19609" y="8688"/>
                        <a:pt x="19739" y="9508"/>
                        <a:pt x="19775" y="10332"/>
                      </a:cubicBezTo>
                      <a:lnTo>
                        <a:pt x="16265" y="10332"/>
                      </a:lnTo>
                      <a:cubicBezTo>
                        <a:pt x="16244" y="8855"/>
                        <a:pt x="16094" y="7373"/>
                        <a:pt x="15760" y="6010"/>
                      </a:cubicBezTo>
                      <a:cubicBezTo>
                        <a:pt x="15726" y="5873"/>
                        <a:pt x="15687" y="5739"/>
                        <a:pt x="15649" y="5604"/>
                      </a:cubicBezTo>
                      <a:close/>
                      <a:moveTo>
                        <a:pt x="9579" y="7546"/>
                      </a:moveTo>
                      <a:cubicBezTo>
                        <a:pt x="8894" y="7604"/>
                        <a:pt x="8223" y="7916"/>
                        <a:pt x="7699" y="8488"/>
                      </a:cubicBezTo>
                      <a:cubicBezTo>
                        <a:pt x="6534" y="9760"/>
                        <a:pt x="6534" y="11822"/>
                        <a:pt x="7699" y="13094"/>
                      </a:cubicBezTo>
                      <a:cubicBezTo>
                        <a:pt x="8223" y="13667"/>
                        <a:pt x="8894" y="13979"/>
                        <a:pt x="9579" y="14036"/>
                      </a:cubicBezTo>
                      <a:cubicBezTo>
                        <a:pt x="9820" y="14045"/>
                        <a:pt x="10017" y="13829"/>
                        <a:pt x="10008" y="13566"/>
                      </a:cubicBezTo>
                      <a:cubicBezTo>
                        <a:pt x="9999" y="13317"/>
                        <a:pt x="9807" y="13123"/>
                        <a:pt x="9579" y="13133"/>
                      </a:cubicBezTo>
                      <a:cubicBezTo>
                        <a:pt x="9105" y="13078"/>
                        <a:pt x="8645" y="12854"/>
                        <a:pt x="8282" y="12457"/>
                      </a:cubicBezTo>
                      <a:cubicBezTo>
                        <a:pt x="7439" y="11537"/>
                        <a:pt x="7439" y="10045"/>
                        <a:pt x="8282" y="9125"/>
                      </a:cubicBezTo>
                      <a:cubicBezTo>
                        <a:pt x="8645" y="8729"/>
                        <a:pt x="9105" y="8504"/>
                        <a:pt x="9579" y="8449"/>
                      </a:cubicBezTo>
                      <a:cubicBezTo>
                        <a:pt x="9844" y="8458"/>
                        <a:pt x="10051" y="8201"/>
                        <a:pt x="10008" y="7915"/>
                      </a:cubicBezTo>
                      <a:cubicBezTo>
                        <a:pt x="9974" y="7689"/>
                        <a:pt x="9788" y="7529"/>
                        <a:pt x="9579" y="7546"/>
                      </a:cubicBezTo>
                      <a:close/>
                      <a:moveTo>
                        <a:pt x="11124" y="11245"/>
                      </a:moveTo>
                      <a:lnTo>
                        <a:pt x="15477" y="11245"/>
                      </a:lnTo>
                      <a:cubicBezTo>
                        <a:pt x="15438" y="12818"/>
                        <a:pt x="15179" y="14400"/>
                        <a:pt x="14786" y="15844"/>
                      </a:cubicBezTo>
                      <a:cubicBezTo>
                        <a:pt x="14779" y="15872"/>
                        <a:pt x="14770" y="15900"/>
                        <a:pt x="14762" y="15928"/>
                      </a:cubicBezTo>
                      <a:lnTo>
                        <a:pt x="11124" y="15928"/>
                      </a:lnTo>
                      <a:lnTo>
                        <a:pt x="11124" y="11245"/>
                      </a:lnTo>
                      <a:close/>
                      <a:moveTo>
                        <a:pt x="16261" y="11245"/>
                      </a:moveTo>
                      <a:lnTo>
                        <a:pt x="19775" y="11245"/>
                      </a:lnTo>
                      <a:cubicBezTo>
                        <a:pt x="19741" y="12061"/>
                        <a:pt x="19614" y="12872"/>
                        <a:pt x="19394" y="13659"/>
                      </a:cubicBezTo>
                      <a:cubicBezTo>
                        <a:pt x="19174" y="14446"/>
                        <a:pt x="18861" y="15209"/>
                        <a:pt x="18457" y="15928"/>
                      </a:cubicBezTo>
                      <a:lnTo>
                        <a:pt x="15633" y="15928"/>
                      </a:lnTo>
                      <a:cubicBezTo>
                        <a:pt x="15819" y="15250"/>
                        <a:pt x="15968" y="14560"/>
                        <a:pt x="16068" y="13858"/>
                      </a:cubicBezTo>
                      <a:cubicBezTo>
                        <a:pt x="16192" y="12998"/>
                        <a:pt x="16245" y="12124"/>
                        <a:pt x="16261" y="11245"/>
                      </a:cubicBezTo>
                      <a:close/>
                      <a:moveTo>
                        <a:pt x="11124" y="16841"/>
                      </a:moveTo>
                      <a:lnTo>
                        <a:pt x="14475" y="16841"/>
                      </a:lnTo>
                      <a:cubicBezTo>
                        <a:pt x="14019" y="18145"/>
                        <a:pt x="13358" y="19320"/>
                        <a:pt x="12249" y="20108"/>
                      </a:cubicBezTo>
                      <a:cubicBezTo>
                        <a:pt x="11968" y="20308"/>
                        <a:pt x="11665" y="20470"/>
                        <a:pt x="11349" y="20590"/>
                      </a:cubicBezTo>
                      <a:cubicBezTo>
                        <a:pt x="11312" y="20598"/>
                        <a:pt x="11274" y="20603"/>
                        <a:pt x="11237" y="20606"/>
                      </a:cubicBezTo>
                      <a:cubicBezTo>
                        <a:pt x="11199" y="20608"/>
                        <a:pt x="11161" y="20609"/>
                        <a:pt x="11124" y="20605"/>
                      </a:cubicBezTo>
                      <a:lnTo>
                        <a:pt x="11124" y="16841"/>
                      </a:lnTo>
                      <a:close/>
                      <a:moveTo>
                        <a:pt x="15357" y="16841"/>
                      </a:moveTo>
                      <a:lnTo>
                        <a:pt x="17874" y="16841"/>
                      </a:lnTo>
                      <a:cubicBezTo>
                        <a:pt x="17651" y="17152"/>
                        <a:pt x="17411" y="17452"/>
                        <a:pt x="17149" y="17738"/>
                      </a:cubicBezTo>
                      <a:cubicBezTo>
                        <a:pt x="16078" y="18908"/>
                        <a:pt x="14802" y="19718"/>
                        <a:pt x="13448" y="20174"/>
                      </a:cubicBezTo>
                      <a:cubicBezTo>
                        <a:pt x="13905" y="19737"/>
                        <a:pt x="14276" y="19217"/>
                        <a:pt x="14587" y="18650"/>
                      </a:cubicBezTo>
                      <a:cubicBezTo>
                        <a:pt x="14897" y="18082"/>
                        <a:pt x="15146" y="17467"/>
                        <a:pt x="15357" y="16841"/>
                      </a:cubicBezTo>
                      <a:close/>
                    </a:path>
                  </a:pathLst>
                </a:custGeom>
                <a:solidFill>
                  <a:srgbClr val="F09E55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9" name="Google Shape;89;p15"/>
                <p:cNvSpPr/>
                <p:nvPr/>
              </p:nvSpPr>
              <p:spPr>
                <a:xfrm>
                  <a:off x="1939992" y="1861238"/>
                  <a:ext cx="745171" cy="744036"/>
                </a:xfrm>
                <a:custGeom>
                  <a:rect b="b" l="l" r="r" t="t"/>
                  <a:pathLst>
                    <a:path extrusionOk="0" h="20671" w="20652">
                      <a:moveTo>
                        <a:pt x="18381" y="2"/>
                      </a:moveTo>
                      <a:cubicBezTo>
                        <a:pt x="18292" y="11"/>
                        <a:pt x="18207" y="48"/>
                        <a:pt x="18139" y="113"/>
                      </a:cubicBezTo>
                      <a:lnTo>
                        <a:pt x="16284" y="1961"/>
                      </a:lnTo>
                      <a:cubicBezTo>
                        <a:pt x="16249" y="1995"/>
                        <a:pt x="16222" y="2034"/>
                        <a:pt x="16202" y="2078"/>
                      </a:cubicBezTo>
                      <a:cubicBezTo>
                        <a:pt x="16176" y="2134"/>
                        <a:pt x="16165" y="2196"/>
                        <a:pt x="16169" y="2258"/>
                      </a:cubicBezTo>
                      <a:lnTo>
                        <a:pt x="16169" y="3867"/>
                      </a:lnTo>
                      <a:lnTo>
                        <a:pt x="10727" y="9321"/>
                      </a:lnTo>
                      <a:cubicBezTo>
                        <a:pt x="10342" y="9061"/>
                        <a:pt x="9897" y="8930"/>
                        <a:pt x="9450" y="8930"/>
                      </a:cubicBezTo>
                      <a:cubicBezTo>
                        <a:pt x="8864" y="8930"/>
                        <a:pt x="8279" y="9154"/>
                        <a:pt x="7832" y="9603"/>
                      </a:cubicBezTo>
                      <a:cubicBezTo>
                        <a:pt x="6937" y="10499"/>
                        <a:pt x="6937" y="11951"/>
                        <a:pt x="7832" y="12848"/>
                      </a:cubicBezTo>
                      <a:cubicBezTo>
                        <a:pt x="8726" y="13744"/>
                        <a:pt x="10175" y="13744"/>
                        <a:pt x="11069" y="12848"/>
                      </a:cubicBezTo>
                      <a:cubicBezTo>
                        <a:pt x="11853" y="12063"/>
                        <a:pt x="11949" y="10851"/>
                        <a:pt x="11360" y="9960"/>
                      </a:cubicBezTo>
                      <a:lnTo>
                        <a:pt x="16811" y="4496"/>
                      </a:lnTo>
                      <a:lnTo>
                        <a:pt x="18429" y="4496"/>
                      </a:lnTo>
                      <a:cubicBezTo>
                        <a:pt x="18482" y="4499"/>
                        <a:pt x="18535" y="4491"/>
                        <a:pt x="18585" y="4473"/>
                      </a:cubicBezTo>
                      <a:cubicBezTo>
                        <a:pt x="18641" y="4452"/>
                        <a:pt x="18691" y="4419"/>
                        <a:pt x="18732" y="4376"/>
                      </a:cubicBezTo>
                      <a:lnTo>
                        <a:pt x="20555" y="2507"/>
                      </a:lnTo>
                      <a:cubicBezTo>
                        <a:pt x="20654" y="2386"/>
                        <a:pt x="20680" y="2220"/>
                        <a:pt x="20622" y="2074"/>
                      </a:cubicBezTo>
                      <a:cubicBezTo>
                        <a:pt x="20554" y="1904"/>
                        <a:pt x="20387" y="1794"/>
                        <a:pt x="20205" y="1799"/>
                      </a:cubicBezTo>
                      <a:lnTo>
                        <a:pt x="18834" y="1816"/>
                      </a:lnTo>
                      <a:lnTo>
                        <a:pt x="18834" y="428"/>
                      </a:lnTo>
                      <a:cubicBezTo>
                        <a:pt x="18841" y="280"/>
                        <a:pt x="18767" y="140"/>
                        <a:pt x="18641" y="62"/>
                      </a:cubicBezTo>
                      <a:cubicBezTo>
                        <a:pt x="18561" y="12"/>
                        <a:pt x="18470" y="-7"/>
                        <a:pt x="18381" y="2"/>
                      </a:cubicBezTo>
                      <a:close/>
                      <a:moveTo>
                        <a:pt x="17960" y="1535"/>
                      </a:moveTo>
                      <a:lnTo>
                        <a:pt x="17960" y="2265"/>
                      </a:lnTo>
                      <a:cubicBezTo>
                        <a:pt x="17961" y="2361"/>
                        <a:pt x="17992" y="2454"/>
                        <a:pt x="18050" y="2531"/>
                      </a:cubicBezTo>
                      <a:cubicBezTo>
                        <a:pt x="18140" y="2652"/>
                        <a:pt x="18283" y="2721"/>
                        <a:pt x="18433" y="2718"/>
                      </a:cubicBezTo>
                      <a:lnTo>
                        <a:pt x="19124" y="2718"/>
                      </a:lnTo>
                      <a:lnTo>
                        <a:pt x="18236" y="3606"/>
                      </a:lnTo>
                      <a:lnTo>
                        <a:pt x="17055" y="3604"/>
                      </a:lnTo>
                      <a:lnTo>
                        <a:pt x="17055" y="2444"/>
                      </a:lnTo>
                      <a:lnTo>
                        <a:pt x="17960" y="1535"/>
                      </a:lnTo>
                      <a:close/>
                      <a:moveTo>
                        <a:pt x="9423" y="1779"/>
                      </a:moveTo>
                      <a:cubicBezTo>
                        <a:pt x="7011" y="1779"/>
                        <a:pt x="4600" y="2702"/>
                        <a:pt x="2760" y="4546"/>
                      </a:cubicBezTo>
                      <a:cubicBezTo>
                        <a:pt x="-920" y="8235"/>
                        <a:pt x="-920" y="14215"/>
                        <a:pt x="2760" y="17904"/>
                      </a:cubicBezTo>
                      <a:cubicBezTo>
                        <a:pt x="6440" y="21593"/>
                        <a:pt x="12406" y="21593"/>
                        <a:pt x="16086" y="17904"/>
                      </a:cubicBezTo>
                      <a:cubicBezTo>
                        <a:pt x="19332" y="14650"/>
                        <a:pt x="19713" y="9614"/>
                        <a:pt x="17231" y="5939"/>
                      </a:cubicBezTo>
                      <a:cubicBezTo>
                        <a:pt x="17077" y="5744"/>
                        <a:pt x="16796" y="5707"/>
                        <a:pt x="16596" y="5855"/>
                      </a:cubicBezTo>
                      <a:cubicBezTo>
                        <a:pt x="16397" y="6002"/>
                        <a:pt x="16349" y="6280"/>
                        <a:pt x="16488" y="6485"/>
                      </a:cubicBezTo>
                      <a:cubicBezTo>
                        <a:pt x="18711" y="9788"/>
                        <a:pt x="18375" y="14314"/>
                        <a:pt x="15456" y="17246"/>
                      </a:cubicBezTo>
                      <a:cubicBezTo>
                        <a:pt x="12143" y="20575"/>
                        <a:pt x="6762" y="20573"/>
                        <a:pt x="3445" y="17246"/>
                      </a:cubicBezTo>
                      <a:cubicBezTo>
                        <a:pt x="129" y="13920"/>
                        <a:pt x="128" y="8529"/>
                        <a:pt x="3445" y="5204"/>
                      </a:cubicBezTo>
                      <a:cubicBezTo>
                        <a:pt x="5103" y="3542"/>
                        <a:pt x="7276" y="2711"/>
                        <a:pt x="9450" y="2711"/>
                      </a:cubicBezTo>
                      <a:cubicBezTo>
                        <a:pt x="11110" y="2710"/>
                        <a:pt x="12768" y="3196"/>
                        <a:pt x="14196" y="4159"/>
                      </a:cubicBezTo>
                      <a:cubicBezTo>
                        <a:pt x="14466" y="4316"/>
                        <a:pt x="14812" y="4169"/>
                        <a:pt x="14886" y="3865"/>
                      </a:cubicBezTo>
                      <a:cubicBezTo>
                        <a:pt x="14927" y="3699"/>
                        <a:pt x="14865" y="3524"/>
                        <a:pt x="14729" y="3421"/>
                      </a:cubicBezTo>
                      <a:cubicBezTo>
                        <a:pt x="13133" y="2329"/>
                        <a:pt x="11279" y="1779"/>
                        <a:pt x="9423" y="1779"/>
                      </a:cubicBezTo>
                      <a:close/>
                      <a:moveTo>
                        <a:pt x="9423" y="5402"/>
                      </a:moveTo>
                      <a:cubicBezTo>
                        <a:pt x="7936" y="5402"/>
                        <a:pt x="6450" y="5972"/>
                        <a:pt x="5316" y="7108"/>
                      </a:cubicBezTo>
                      <a:cubicBezTo>
                        <a:pt x="3047" y="9382"/>
                        <a:pt x="3046" y="13069"/>
                        <a:pt x="5316" y="15342"/>
                      </a:cubicBezTo>
                      <a:cubicBezTo>
                        <a:pt x="7584" y="17613"/>
                        <a:pt x="11257" y="17610"/>
                        <a:pt x="13530" y="15342"/>
                      </a:cubicBezTo>
                      <a:cubicBezTo>
                        <a:pt x="15305" y="13570"/>
                        <a:pt x="15706" y="10926"/>
                        <a:pt x="14705" y="8761"/>
                      </a:cubicBezTo>
                      <a:cubicBezTo>
                        <a:pt x="14609" y="8494"/>
                        <a:pt x="14297" y="8377"/>
                        <a:pt x="14049" y="8515"/>
                      </a:cubicBezTo>
                      <a:cubicBezTo>
                        <a:pt x="13830" y="8638"/>
                        <a:pt x="13753" y="8917"/>
                        <a:pt x="13879" y="9135"/>
                      </a:cubicBezTo>
                      <a:cubicBezTo>
                        <a:pt x="14728" y="10954"/>
                        <a:pt x="14407" y="13186"/>
                        <a:pt x="12906" y="14689"/>
                      </a:cubicBezTo>
                      <a:cubicBezTo>
                        <a:pt x="10997" y="16601"/>
                        <a:pt x="7904" y="16601"/>
                        <a:pt x="5995" y="14689"/>
                      </a:cubicBezTo>
                      <a:cubicBezTo>
                        <a:pt x="4084" y="12776"/>
                        <a:pt x="4082" y="9671"/>
                        <a:pt x="5995" y="7761"/>
                      </a:cubicBezTo>
                      <a:cubicBezTo>
                        <a:pt x="6950" y="6807"/>
                        <a:pt x="8200" y="6334"/>
                        <a:pt x="9450" y="6327"/>
                      </a:cubicBezTo>
                      <a:cubicBezTo>
                        <a:pt x="10164" y="6323"/>
                        <a:pt x="10878" y="6471"/>
                        <a:pt x="11541" y="6770"/>
                      </a:cubicBezTo>
                      <a:cubicBezTo>
                        <a:pt x="11827" y="6915"/>
                        <a:pt x="12170" y="6726"/>
                        <a:pt x="12201" y="6406"/>
                      </a:cubicBezTo>
                      <a:cubicBezTo>
                        <a:pt x="12218" y="6231"/>
                        <a:pt x="12124" y="6065"/>
                        <a:pt x="11965" y="5990"/>
                      </a:cubicBezTo>
                      <a:cubicBezTo>
                        <a:pt x="11164" y="5598"/>
                        <a:pt x="10293" y="5402"/>
                        <a:pt x="9423" y="5402"/>
                      </a:cubicBezTo>
                      <a:close/>
                      <a:moveTo>
                        <a:pt x="9450" y="9843"/>
                      </a:moveTo>
                      <a:cubicBezTo>
                        <a:pt x="9660" y="9843"/>
                        <a:pt x="9869" y="9893"/>
                        <a:pt x="10062" y="9989"/>
                      </a:cubicBezTo>
                      <a:lnTo>
                        <a:pt x="9148" y="10904"/>
                      </a:lnTo>
                      <a:cubicBezTo>
                        <a:pt x="8973" y="11080"/>
                        <a:pt x="8973" y="11365"/>
                        <a:pt x="9148" y="11541"/>
                      </a:cubicBezTo>
                      <a:cubicBezTo>
                        <a:pt x="9324" y="11716"/>
                        <a:pt x="9608" y="11716"/>
                        <a:pt x="9783" y="11541"/>
                      </a:cubicBezTo>
                      <a:lnTo>
                        <a:pt x="10692" y="10630"/>
                      </a:lnTo>
                      <a:cubicBezTo>
                        <a:pt x="10937" y="11143"/>
                        <a:pt x="10850" y="11776"/>
                        <a:pt x="10425" y="12202"/>
                      </a:cubicBezTo>
                      <a:cubicBezTo>
                        <a:pt x="9887" y="12741"/>
                        <a:pt x="9014" y="12741"/>
                        <a:pt x="8476" y="12202"/>
                      </a:cubicBezTo>
                      <a:cubicBezTo>
                        <a:pt x="7938" y="11662"/>
                        <a:pt x="7938" y="10788"/>
                        <a:pt x="8476" y="10249"/>
                      </a:cubicBezTo>
                      <a:cubicBezTo>
                        <a:pt x="8745" y="9979"/>
                        <a:pt x="9097" y="9843"/>
                        <a:pt x="9450" y="9843"/>
                      </a:cubicBezTo>
                      <a:close/>
                    </a:path>
                  </a:pathLst>
                </a:custGeom>
                <a:solidFill>
                  <a:srgbClr val="F8626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0" name="Google Shape;90;p15"/>
                <p:cNvSpPr/>
                <p:nvPr/>
              </p:nvSpPr>
              <p:spPr>
                <a:xfrm>
                  <a:off x="8491695" y="1955424"/>
                  <a:ext cx="738129" cy="614784"/>
                </a:xfrm>
                <a:custGeom>
                  <a:rect b="b" l="l" r="r" t="t"/>
                  <a:pathLst>
                    <a:path extrusionOk="0" h="21600" w="21600">
                      <a:moveTo>
                        <a:pt x="9189" y="0"/>
                      </a:moveTo>
                      <a:cubicBezTo>
                        <a:pt x="8614" y="0"/>
                        <a:pt x="8323" y="1"/>
                        <a:pt x="8016" y="118"/>
                      </a:cubicBezTo>
                      <a:cubicBezTo>
                        <a:pt x="7678" y="266"/>
                        <a:pt x="7411" y="586"/>
                        <a:pt x="7288" y="992"/>
                      </a:cubicBezTo>
                      <a:cubicBezTo>
                        <a:pt x="7190" y="1363"/>
                        <a:pt x="7190" y="1712"/>
                        <a:pt x="7190" y="2400"/>
                      </a:cubicBezTo>
                      <a:lnTo>
                        <a:pt x="7190" y="3240"/>
                      </a:lnTo>
                      <a:lnTo>
                        <a:pt x="1940" y="3240"/>
                      </a:lnTo>
                      <a:lnTo>
                        <a:pt x="1931" y="3240"/>
                      </a:lnTo>
                      <a:cubicBezTo>
                        <a:pt x="1376" y="3240"/>
                        <a:pt x="1094" y="3241"/>
                        <a:pt x="798" y="3354"/>
                      </a:cubicBezTo>
                      <a:cubicBezTo>
                        <a:pt x="471" y="3496"/>
                        <a:pt x="214" y="3805"/>
                        <a:pt x="95" y="4197"/>
                      </a:cubicBezTo>
                      <a:cubicBezTo>
                        <a:pt x="0" y="4556"/>
                        <a:pt x="0" y="4893"/>
                        <a:pt x="0" y="5558"/>
                      </a:cubicBezTo>
                      <a:lnTo>
                        <a:pt x="0" y="19271"/>
                      </a:lnTo>
                      <a:cubicBezTo>
                        <a:pt x="0" y="19946"/>
                        <a:pt x="0" y="20284"/>
                        <a:pt x="95" y="20642"/>
                      </a:cubicBezTo>
                      <a:cubicBezTo>
                        <a:pt x="214" y="21035"/>
                        <a:pt x="471" y="21343"/>
                        <a:pt x="798" y="21486"/>
                      </a:cubicBezTo>
                      <a:cubicBezTo>
                        <a:pt x="1096" y="21600"/>
                        <a:pt x="1377" y="21600"/>
                        <a:pt x="1931" y="21600"/>
                      </a:cubicBezTo>
                      <a:lnTo>
                        <a:pt x="19660" y="21600"/>
                      </a:lnTo>
                      <a:cubicBezTo>
                        <a:pt x="20223" y="21600"/>
                        <a:pt x="20504" y="21600"/>
                        <a:pt x="20802" y="21486"/>
                      </a:cubicBezTo>
                      <a:cubicBezTo>
                        <a:pt x="21129" y="21343"/>
                        <a:pt x="21386" y="21035"/>
                        <a:pt x="21505" y="20642"/>
                      </a:cubicBezTo>
                      <a:cubicBezTo>
                        <a:pt x="21600" y="20284"/>
                        <a:pt x="21600" y="19947"/>
                        <a:pt x="21600" y="19282"/>
                      </a:cubicBezTo>
                      <a:lnTo>
                        <a:pt x="21600" y="5568"/>
                      </a:lnTo>
                      <a:cubicBezTo>
                        <a:pt x="21600" y="4893"/>
                        <a:pt x="21600" y="4556"/>
                        <a:pt x="21505" y="4197"/>
                      </a:cubicBezTo>
                      <a:cubicBezTo>
                        <a:pt x="21386" y="3805"/>
                        <a:pt x="21129" y="3496"/>
                        <a:pt x="20802" y="3354"/>
                      </a:cubicBezTo>
                      <a:cubicBezTo>
                        <a:pt x="20504" y="3240"/>
                        <a:pt x="20223" y="3240"/>
                        <a:pt x="19669" y="3240"/>
                      </a:cubicBezTo>
                      <a:lnTo>
                        <a:pt x="14381" y="3240"/>
                      </a:lnTo>
                      <a:lnTo>
                        <a:pt x="14381" y="2411"/>
                      </a:lnTo>
                      <a:cubicBezTo>
                        <a:pt x="14381" y="1712"/>
                        <a:pt x="14381" y="1363"/>
                        <a:pt x="14283" y="992"/>
                      </a:cubicBezTo>
                      <a:cubicBezTo>
                        <a:pt x="14160" y="586"/>
                        <a:pt x="13894" y="266"/>
                        <a:pt x="13556" y="118"/>
                      </a:cubicBezTo>
                      <a:cubicBezTo>
                        <a:pt x="13247" y="1"/>
                        <a:pt x="12956" y="0"/>
                        <a:pt x="12383" y="0"/>
                      </a:cubicBezTo>
                      <a:lnTo>
                        <a:pt x="9198" y="0"/>
                      </a:lnTo>
                      <a:lnTo>
                        <a:pt x="9189" y="0"/>
                      </a:lnTo>
                      <a:close/>
                      <a:moveTo>
                        <a:pt x="8839" y="1045"/>
                      </a:moveTo>
                      <a:lnTo>
                        <a:pt x="8843" y="1045"/>
                      </a:lnTo>
                      <a:lnTo>
                        <a:pt x="12745" y="1045"/>
                      </a:lnTo>
                      <a:cubicBezTo>
                        <a:pt x="12967" y="1045"/>
                        <a:pt x="13080" y="1045"/>
                        <a:pt x="13199" y="1091"/>
                      </a:cubicBezTo>
                      <a:cubicBezTo>
                        <a:pt x="13330" y="1148"/>
                        <a:pt x="13433" y="1271"/>
                        <a:pt x="13480" y="1429"/>
                      </a:cubicBezTo>
                      <a:cubicBezTo>
                        <a:pt x="13518" y="1572"/>
                        <a:pt x="13519" y="1708"/>
                        <a:pt x="13519" y="1978"/>
                      </a:cubicBezTo>
                      <a:lnTo>
                        <a:pt x="13519" y="3240"/>
                      </a:lnTo>
                      <a:lnTo>
                        <a:pt x="8065" y="3240"/>
                      </a:lnTo>
                      <a:lnTo>
                        <a:pt x="8065" y="1974"/>
                      </a:lnTo>
                      <a:cubicBezTo>
                        <a:pt x="8065" y="1708"/>
                        <a:pt x="8066" y="1572"/>
                        <a:pt x="8104" y="1429"/>
                      </a:cubicBezTo>
                      <a:cubicBezTo>
                        <a:pt x="8151" y="1271"/>
                        <a:pt x="8254" y="1148"/>
                        <a:pt x="8385" y="1091"/>
                      </a:cubicBezTo>
                      <a:cubicBezTo>
                        <a:pt x="8504" y="1046"/>
                        <a:pt x="8617" y="1045"/>
                        <a:pt x="8839" y="1045"/>
                      </a:cubicBezTo>
                      <a:close/>
                      <a:moveTo>
                        <a:pt x="1662" y="4295"/>
                      </a:moveTo>
                      <a:lnTo>
                        <a:pt x="1665" y="4295"/>
                      </a:lnTo>
                      <a:lnTo>
                        <a:pt x="19922" y="4295"/>
                      </a:lnTo>
                      <a:cubicBezTo>
                        <a:pt x="20144" y="4295"/>
                        <a:pt x="20257" y="4295"/>
                        <a:pt x="20376" y="4341"/>
                      </a:cubicBezTo>
                      <a:cubicBezTo>
                        <a:pt x="20508" y="4398"/>
                        <a:pt x="20612" y="4522"/>
                        <a:pt x="20659" y="4680"/>
                      </a:cubicBezTo>
                      <a:cubicBezTo>
                        <a:pt x="20697" y="4824"/>
                        <a:pt x="20698" y="4960"/>
                        <a:pt x="20698" y="5231"/>
                      </a:cubicBezTo>
                      <a:lnTo>
                        <a:pt x="20698" y="9740"/>
                      </a:lnTo>
                      <a:lnTo>
                        <a:pt x="886" y="9740"/>
                      </a:lnTo>
                      <a:lnTo>
                        <a:pt x="886" y="5226"/>
                      </a:lnTo>
                      <a:cubicBezTo>
                        <a:pt x="886" y="4959"/>
                        <a:pt x="887" y="4824"/>
                        <a:pt x="925" y="4680"/>
                      </a:cubicBezTo>
                      <a:cubicBezTo>
                        <a:pt x="972" y="4522"/>
                        <a:pt x="1075" y="4398"/>
                        <a:pt x="1207" y="4341"/>
                      </a:cubicBezTo>
                      <a:cubicBezTo>
                        <a:pt x="1326" y="4296"/>
                        <a:pt x="1439" y="4295"/>
                        <a:pt x="1662" y="4295"/>
                      </a:cubicBezTo>
                      <a:close/>
                      <a:moveTo>
                        <a:pt x="886" y="10781"/>
                      </a:moveTo>
                      <a:lnTo>
                        <a:pt x="3595" y="10781"/>
                      </a:lnTo>
                      <a:lnTo>
                        <a:pt x="3595" y="13207"/>
                      </a:lnTo>
                      <a:cubicBezTo>
                        <a:pt x="3595" y="13434"/>
                        <a:pt x="3595" y="13548"/>
                        <a:pt x="3627" y="13669"/>
                      </a:cubicBezTo>
                      <a:cubicBezTo>
                        <a:pt x="3667" y="13801"/>
                        <a:pt x="3754" y="13905"/>
                        <a:pt x="3864" y="13953"/>
                      </a:cubicBezTo>
                      <a:cubicBezTo>
                        <a:pt x="3965" y="13992"/>
                        <a:pt x="4059" y="13992"/>
                        <a:pt x="4246" y="13992"/>
                      </a:cubicBezTo>
                      <a:lnTo>
                        <a:pt x="6532" y="13992"/>
                      </a:lnTo>
                      <a:cubicBezTo>
                        <a:pt x="6722" y="13992"/>
                        <a:pt x="6817" y="13992"/>
                        <a:pt x="6917" y="13953"/>
                      </a:cubicBezTo>
                      <a:cubicBezTo>
                        <a:pt x="7027" y="13905"/>
                        <a:pt x="7114" y="13801"/>
                        <a:pt x="7154" y="13669"/>
                      </a:cubicBezTo>
                      <a:cubicBezTo>
                        <a:pt x="7186" y="13548"/>
                        <a:pt x="7186" y="13435"/>
                        <a:pt x="7186" y="13211"/>
                      </a:cubicBezTo>
                      <a:lnTo>
                        <a:pt x="7186" y="10781"/>
                      </a:lnTo>
                      <a:lnTo>
                        <a:pt x="14423" y="10781"/>
                      </a:lnTo>
                      <a:lnTo>
                        <a:pt x="14423" y="13207"/>
                      </a:lnTo>
                      <a:cubicBezTo>
                        <a:pt x="14423" y="13434"/>
                        <a:pt x="14423" y="13548"/>
                        <a:pt x="14455" y="13669"/>
                      </a:cubicBezTo>
                      <a:cubicBezTo>
                        <a:pt x="14495" y="13801"/>
                        <a:pt x="14581" y="13905"/>
                        <a:pt x="14692" y="13953"/>
                      </a:cubicBezTo>
                      <a:cubicBezTo>
                        <a:pt x="14792" y="13992"/>
                        <a:pt x="14886" y="13992"/>
                        <a:pt x="15073" y="13992"/>
                      </a:cubicBezTo>
                      <a:lnTo>
                        <a:pt x="17360" y="13992"/>
                      </a:lnTo>
                      <a:cubicBezTo>
                        <a:pt x="17549" y="13992"/>
                        <a:pt x="17644" y="13992"/>
                        <a:pt x="17745" y="13953"/>
                      </a:cubicBezTo>
                      <a:cubicBezTo>
                        <a:pt x="17855" y="13905"/>
                        <a:pt x="17942" y="13801"/>
                        <a:pt x="17982" y="13669"/>
                      </a:cubicBezTo>
                      <a:cubicBezTo>
                        <a:pt x="18014" y="13548"/>
                        <a:pt x="18014" y="13435"/>
                        <a:pt x="18014" y="13211"/>
                      </a:cubicBezTo>
                      <a:lnTo>
                        <a:pt x="18014" y="10781"/>
                      </a:lnTo>
                      <a:lnTo>
                        <a:pt x="20698" y="10781"/>
                      </a:lnTo>
                      <a:lnTo>
                        <a:pt x="20698" y="19613"/>
                      </a:lnTo>
                      <a:cubicBezTo>
                        <a:pt x="20698" y="19880"/>
                        <a:pt x="20697" y="20016"/>
                        <a:pt x="20659" y="20160"/>
                      </a:cubicBezTo>
                      <a:cubicBezTo>
                        <a:pt x="20612" y="20317"/>
                        <a:pt x="20508" y="20441"/>
                        <a:pt x="20376" y="20498"/>
                      </a:cubicBezTo>
                      <a:cubicBezTo>
                        <a:pt x="20257" y="20544"/>
                        <a:pt x="20144" y="20544"/>
                        <a:pt x="19919" y="20544"/>
                      </a:cubicBezTo>
                      <a:lnTo>
                        <a:pt x="1662" y="20544"/>
                      </a:lnTo>
                      <a:cubicBezTo>
                        <a:pt x="1440" y="20544"/>
                        <a:pt x="1327" y="20544"/>
                        <a:pt x="1207" y="20498"/>
                      </a:cubicBezTo>
                      <a:cubicBezTo>
                        <a:pt x="1075" y="20441"/>
                        <a:pt x="972" y="20317"/>
                        <a:pt x="925" y="20160"/>
                      </a:cubicBezTo>
                      <a:cubicBezTo>
                        <a:pt x="887" y="20016"/>
                        <a:pt x="886" y="19880"/>
                        <a:pt x="886" y="19609"/>
                      </a:cubicBezTo>
                      <a:lnTo>
                        <a:pt x="886" y="10781"/>
                      </a:lnTo>
                      <a:close/>
                      <a:moveTo>
                        <a:pt x="4483" y="10781"/>
                      </a:moveTo>
                      <a:lnTo>
                        <a:pt x="6297" y="10781"/>
                      </a:lnTo>
                      <a:lnTo>
                        <a:pt x="6297" y="12902"/>
                      </a:lnTo>
                      <a:cubicBezTo>
                        <a:pt x="6297" y="12914"/>
                        <a:pt x="6297" y="12921"/>
                        <a:pt x="6295" y="12927"/>
                      </a:cubicBezTo>
                      <a:cubicBezTo>
                        <a:pt x="6293" y="12935"/>
                        <a:pt x="6288" y="12941"/>
                        <a:pt x="6282" y="12943"/>
                      </a:cubicBezTo>
                      <a:cubicBezTo>
                        <a:pt x="6276" y="12946"/>
                        <a:pt x="6271" y="12946"/>
                        <a:pt x="6261" y="12946"/>
                      </a:cubicBezTo>
                      <a:lnTo>
                        <a:pt x="4520" y="12946"/>
                      </a:lnTo>
                      <a:cubicBezTo>
                        <a:pt x="4509" y="12946"/>
                        <a:pt x="4504" y="12946"/>
                        <a:pt x="4499" y="12943"/>
                      </a:cubicBezTo>
                      <a:cubicBezTo>
                        <a:pt x="4492" y="12941"/>
                        <a:pt x="4487" y="12935"/>
                        <a:pt x="4485" y="12927"/>
                      </a:cubicBezTo>
                      <a:cubicBezTo>
                        <a:pt x="4483" y="12921"/>
                        <a:pt x="4483" y="12915"/>
                        <a:pt x="4483" y="12902"/>
                      </a:cubicBezTo>
                      <a:lnTo>
                        <a:pt x="4483" y="10781"/>
                      </a:lnTo>
                      <a:close/>
                      <a:moveTo>
                        <a:pt x="15311" y="10781"/>
                      </a:moveTo>
                      <a:lnTo>
                        <a:pt x="17125" y="10781"/>
                      </a:lnTo>
                      <a:lnTo>
                        <a:pt x="17125" y="12902"/>
                      </a:lnTo>
                      <a:cubicBezTo>
                        <a:pt x="17125" y="12914"/>
                        <a:pt x="17125" y="12921"/>
                        <a:pt x="17123" y="12927"/>
                      </a:cubicBezTo>
                      <a:cubicBezTo>
                        <a:pt x="17121" y="12935"/>
                        <a:pt x="17116" y="12941"/>
                        <a:pt x="17109" y="12943"/>
                      </a:cubicBezTo>
                      <a:cubicBezTo>
                        <a:pt x="17104" y="12946"/>
                        <a:pt x="17099" y="12946"/>
                        <a:pt x="17088" y="12946"/>
                      </a:cubicBezTo>
                      <a:lnTo>
                        <a:pt x="15347" y="12946"/>
                      </a:lnTo>
                      <a:cubicBezTo>
                        <a:pt x="15337" y="12946"/>
                        <a:pt x="15332" y="12946"/>
                        <a:pt x="15326" y="12943"/>
                      </a:cubicBezTo>
                      <a:cubicBezTo>
                        <a:pt x="15320" y="12941"/>
                        <a:pt x="15315" y="12935"/>
                        <a:pt x="15313" y="12927"/>
                      </a:cubicBezTo>
                      <a:cubicBezTo>
                        <a:pt x="15311" y="12921"/>
                        <a:pt x="15311" y="12915"/>
                        <a:pt x="15311" y="12902"/>
                      </a:cubicBezTo>
                      <a:lnTo>
                        <a:pt x="15311" y="10781"/>
                      </a:ln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91" name="Google Shape;91;p15"/>
              <p:cNvGrpSpPr/>
              <p:nvPr/>
            </p:nvGrpSpPr>
            <p:grpSpPr>
              <a:xfrm>
                <a:off x="980489" y="5485780"/>
                <a:ext cx="19072741" cy="2702781"/>
                <a:chOff x="0" y="0"/>
                <a:chExt cx="19072740" cy="2702782"/>
              </a:xfrm>
            </p:grpSpPr>
            <p:grpSp>
              <p:nvGrpSpPr>
                <p:cNvPr id="92" name="Google Shape;92;p15"/>
                <p:cNvGrpSpPr/>
                <p:nvPr/>
              </p:nvGrpSpPr>
              <p:grpSpPr>
                <a:xfrm>
                  <a:off x="0" y="0"/>
                  <a:ext cx="2664176" cy="2702782"/>
                  <a:chOff x="923023" y="0"/>
                  <a:chExt cx="2664177" cy="2702782"/>
                </a:xfrm>
              </p:grpSpPr>
              <p:sp>
                <p:nvSpPr>
                  <p:cNvPr descr="Text Box 3" id="93" name="Google Shape;93;p15"/>
                  <p:cNvSpPr txBox="1"/>
                  <p:nvPr/>
                </p:nvSpPr>
                <p:spPr>
                  <a:xfrm>
                    <a:off x="1224659" y="0"/>
                    <a:ext cx="2060906" cy="4590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252D30"/>
                      </a:buClr>
                      <a:buSzPts val="1000"/>
                      <a:buFont typeface="Arial"/>
                      <a:buNone/>
                    </a:pPr>
                    <a:r>
                      <a:rPr b="1" i="0" lang="en-GB" sz="10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Subtitle text</a:t>
                    </a:r>
                    <a:endParaRPr sz="500"/>
                  </a:p>
                </p:txBody>
              </p:sp>
              <p:sp>
                <p:nvSpPr>
                  <p:cNvPr descr="Rectangle 111" id="94" name="Google Shape;94;p15"/>
                  <p:cNvSpPr txBox="1"/>
                  <p:nvPr/>
                </p:nvSpPr>
                <p:spPr>
                  <a:xfrm>
                    <a:off x="923023" y="584441"/>
                    <a:ext cx="2664177" cy="211834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9B999C"/>
                      </a:buClr>
                      <a:buSzPts val="700"/>
                      <a:buFont typeface="Arial"/>
                      <a:buNone/>
                    </a:pPr>
                    <a:r>
                      <a:rPr b="0" i="0" lang="en-GB" sz="700" u="none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elit, adipiscing elit, sed do eiusmod temytpor incididunt  labrore et dolore magna aliqua</a:t>
                    </a:r>
                    <a:endParaRPr sz="500"/>
                  </a:p>
                </p:txBody>
              </p:sp>
            </p:grpSp>
            <p:grpSp>
              <p:nvGrpSpPr>
                <p:cNvPr id="95" name="Google Shape;95;p15"/>
                <p:cNvGrpSpPr/>
                <p:nvPr/>
              </p:nvGrpSpPr>
              <p:grpSpPr>
                <a:xfrm>
                  <a:off x="3281712" y="0"/>
                  <a:ext cx="2664177" cy="2702782"/>
                  <a:chOff x="923023" y="0"/>
                  <a:chExt cx="2664177" cy="2702782"/>
                </a:xfrm>
              </p:grpSpPr>
              <p:sp>
                <p:nvSpPr>
                  <p:cNvPr descr="Text Box 3" id="96" name="Google Shape;96;p15"/>
                  <p:cNvSpPr txBox="1"/>
                  <p:nvPr/>
                </p:nvSpPr>
                <p:spPr>
                  <a:xfrm>
                    <a:off x="1210702" y="0"/>
                    <a:ext cx="2088820" cy="4590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252D30"/>
                      </a:buClr>
                      <a:buSzPts val="1000"/>
                      <a:buFont typeface="Arial"/>
                      <a:buNone/>
                    </a:pPr>
                    <a:r>
                      <a:rPr b="1" i="0" lang="en-GB" sz="10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Subtitle text</a:t>
                    </a:r>
                    <a:endParaRPr sz="500"/>
                  </a:p>
                </p:txBody>
              </p:sp>
              <p:sp>
                <p:nvSpPr>
                  <p:cNvPr descr="Rectangle 111" id="97" name="Google Shape;97;p15"/>
                  <p:cNvSpPr txBox="1"/>
                  <p:nvPr/>
                </p:nvSpPr>
                <p:spPr>
                  <a:xfrm>
                    <a:off x="923023" y="584441"/>
                    <a:ext cx="2664177" cy="211834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9B999C"/>
                      </a:buClr>
                      <a:buSzPts val="700"/>
                      <a:buFont typeface="Arial"/>
                      <a:buNone/>
                    </a:pPr>
                    <a:r>
                      <a:rPr b="0" i="0" lang="en-GB" sz="700" u="none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elit, adipiscing elit, sed do eiusmod temytpor incididunt  labrore et dolore magna aliqua</a:t>
                    </a:r>
                    <a:endParaRPr sz="500"/>
                  </a:p>
                </p:txBody>
              </p:sp>
            </p:grpSp>
            <p:grpSp>
              <p:nvGrpSpPr>
                <p:cNvPr id="98" name="Google Shape;98;p15"/>
                <p:cNvGrpSpPr/>
                <p:nvPr/>
              </p:nvGrpSpPr>
              <p:grpSpPr>
                <a:xfrm>
                  <a:off x="6563426" y="0"/>
                  <a:ext cx="2664177" cy="2702782"/>
                  <a:chOff x="923023" y="0"/>
                  <a:chExt cx="2664177" cy="2702782"/>
                </a:xfrm>
              </p:grpSpPr>
              <p:sp>
                <p:nvSpPr>
                  <p:cNvPr descr="Text Box 3" id="99" name="Google Shape;99;p15"/>
                  <p:cNvSpPr txBox="1"/>
                  <p:nvPr/>
                </p:nvSpPr>
                <p:spPr>
                  <a:xfrm>
                    <a:off x="1207857" y="0"/>
                    <a:ext cx="2094509" cy="4590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252D30"/>
                      </a:buClr>
                      <a:buSzPts val="1000"/>
                      <a:buFont typeface="Arial"/>
                      <a:buNone/>
                    </a:pPr>
                    <a:r>
                      <a:rPr b="1" i="0" lang="en-GB" sz="10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Subtitle text</a:t>
                    </a:r>
                    <a:endParaRPr sz="500"/>
                  </a:p>
                </p:txBody>
              </p:sp>
              <p:sp>
                <p:nvSpPr>
                  <p:cNvPr descr="Rectangle 111" id="100" name="Google Shape;100;p15"/>
                  <p:cNvSpPr txBox="1"/>
                  <p:nvPr/>
                </p:nvSpPr>
                <p:spPr>
                  <a:xfrm>
                    <a:off x="923023" y="584441"/>
                    <a:ext cx="2664177" cy="211834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9B999C"/>
                      </a:buClr>
                      <a:buSzPts val="700"/>
                      <a:buFont typeface="Arial"/>
                      <a:buNone/>
                    </a:pPr>
                    <a:r>
                      <a:rPr b="0" i="0" lang="en-GB" sz="700" u="none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elit, adipiscing elit, sed do eiusmod temytpor incididunt  labrore et dolore magna aliqua</a:t>
                    </a:r>
                    <a:endParaRPr sz="500"/>
                  </a:p>
                </p:txBody>
              </p:sp>
            </p:grpSp>
            <p:grpSp>
              <p:nvGrpSpPr>
                <p:cNvPr id="101" name="Google Shape;101;p15"/>
                <p:cNvGrpSpPr/>
                <p:nvPr/>
              </p:nvGrpSpPr>
              <p:grpSpPr>
                <a:xfrm>
                  <a:off x="9845139" y="0"/>
                  <a:ext cx="2664177" cy="2702782"/>
                  <a:chOff x="923023" y="0"/>
                  <a:chExt cx="2664177" cy="2702782"/>
                </a:xfrm>
              </p:grpSpPr>
              <p:sp>
                <p:nvSpPr>
                  <p:cNvPr descr="Text Box 3" id="102" name="Google Shape;102;p15"/>
                  <p:cNvSpPr txBox="1"/>
                  <p:nvPr/>
                </p:nvSpPr>
                <p:spPr>
                  <a:xfrm>
                    <a:off x="1205013" y="0"/>
                    <a:ext cx="2100198" cy="4590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252D30"/>
                      </a:buClr>
                      <a:buSzPts val="1000"/>
                      <a:buFont typeface="Arial"/>
                      <a:buNone/>
                    </a:pPr>
                    <a:r>
                      <a:rPr b="1" i="0" lang="en-GB" sz="10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Subtitle text</a:t>
                    </a:r>
                    <a:endParaRPr sz="500"/>
                  </a:p>
                </p:txBody>
              </p:sp>
              <p:sp>
                <p:nvSpPr>
                  <p:cNvPr descr="Rectangle 111" id="103" name="Google Shape;103;p15"/>
                  <p:cNvSpPr txBox="1"/>
                  <p:nvPr/>
                </p:nvSpPr>
                <p:spPr>
                  <a:xfrm>
                    <a:off x="923023" y="584441"/>
                    <a:ext cx="2664177" cy="211834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9B999C"/>
                      </a:buClr>
                      <a:buSzPts val="700"/>
                      <a:buFont typeface="Arial"/>
                      <a:buNone/>
                    </a:pPr>
                    <a:r>
                      <a:rPr b="0" i="0" lang="en-GB" sz="700" u="none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elit, adipiscing elit, sed do eiusmod temytpor incididunt  labrore et dolore magna aliqua</a:t>
                    </a:r>
                    <a:endParaRPr sz="500"/>
                  </a:p>
                </p:txBody>
              </p:sp>
            </p:grpSp>
            <p:grpSp>
              <p:nvGrpSpPr>
                <p:cNvPr id="104" name="Google Shape;104;p15"/>
                <p:cNvGrpSpPr/>
                <p:nvPr/>
              </p:nvGrpSpPr>
              <p:grpSpPr>
                <a:xfrm>
                  <a:off x="13126851" y="0"/>
                  <a:ext cx="2664177" cy="2702782"/>
                  <a:chOff x="923023" y="0"/>
                  <a:chExt cx="2664177" cy="2702782"/>
                </a:xfrm>
              </p:grpSpPr>
              <p:sp>
                <p:nvSpPr>
                  <p:cNvPr descr="Text Box 3" id="105" name="Google Shape;105;p15"/>
                  <p:cNvSpPr txBox="1"/>
                  <p:nvPr/>
                </p:nvSpPr>
                <p:spPr>
                  <a:xfrm>
                    <a:off x="1216258" y="0"/>
                    <a:ext cx="2077708" cy="4590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252D30"/>
                      </a:buClr>
                      <a:buSzPts val="1000"/>
                      <a:buFont typeface="Arial"/>
                      <a:buNone/>
                    </a:pPr>
                    <a:r>
                      <a:rPr b="1" i="0" lang="en-GB" sz="10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Subtitle text</a:t>
                    </a:r>
                    <a:endParaRPr sz="500"/>
                  </a:p>
                </p:txBody>
              </p:sp>
              <p:sp>
                <p:nvSpPr>
                  <p:cNvPr descr="Rectangle 111" id="106" name="Google Shape;106;p15"/>
                  <p:cNvSpPr txBox="1"/>
                  <p:nvPr/>
                </p:nvSpPr>
                <p:spPr>
                  <a:xfrm>
                    <a:off x="923023" y="584441"/>
                    <a:ext cx="2664177" cy="211834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9B999C"/>
                      </a:buClr>
                      <a:buSzPts val="700"/>
                      <a:buFont typeface="Arial"/>
                      <a:buNone/>
                    </a:pPr>
                    <a:r>
                      <a:rPr b="0" i="0" lang="en-GB" sz="700" u="none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elit, adipiscing elit, sed do eiusmod temytpor incididunt  labrore et dolore magna aliqua</a:t>
                    </a:r>
                    <a:endParaRPr sz="500"/>
                  </a:p>
                </p:txBody>
              </p:sp>
            </p:grpSp>
            <p:grpSp>
              <p:nvGrpSpPr>
                <p:cNvPr id="107" name="Google Shape;107;p15"/>
                <p:cNvGrpSpPr/>
                <p:nvPr/>
              </p:nvGrpSpPr>
              <p:grpSpPr>
                <a:xfrm>
                  <a:off x="16408564" y="0"/>
                  <a:ext cx="2664176" cy="2702782"/>
                  <a:chOff x="923023" y="0"/>
                  <a:chExt cx="2664177" cy="2702782"/>
                </a:xfrm>
              </p:grpSpPr>
              <p:sp>
                <p:nvSpPr>
                  <p:cNvPr descr="Text Box 3" id="108" name="Google Shape;108;p15"/>
                  <p:cNvSpPr txBox="1"/>
                  <p:nvPr/>
                </p:nvSpPr>
                <p:spPr>
                  <a:xfrm>
                    <a:off x="1238549" y="0"/>
                    <a:ext cx="2033126" cy="45909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4300" lIns="14300" spcFirstLastPara="1" rIns="14300" wrap="square" tIns="1430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252D30"/>
                      </a:buClr>
                      <a:buSzPts val="1000"/>
                      <a:buFont typeface="Arial"/>
                      <a:buNone/>
                    </a:pPr>
                    <a:r>
                      <a:rPr b="1" i="0" lang="en-GB" sz="1000" u="none">
                        <a:solidFill>
                          <a:srgbClr val="252D3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Subtitle text</a:t>
                    </a:r>
                    <a:endParaRPr sz="500"/>
                  </a:p>
                </p:txBody>
              </p:sp>
              <p:sp>
                <p:nvSpPr>
                  <p:cNvPr descr="Rectangle 111" id="109" name="Google Shape;109;p15"/>
                  <p:cNvSpPr txBox="1"/>
                  <p:nvPr/>
                </p:nvSpPr>
                <p:spPr>
                  <a:xfrm>
                    <a:off x="923023" y="584441"/>
                    <a:ext cx="2664177" cy="211834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7150" lIns="17150" spcFirstLastPara="1" rIns="17150" wrap="square" tIns="171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5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9B999C"/>
                      </a:buClr>
                      <a:buSzPts val="700"/>
                      <a:buFont typeface="Arial"/>
                      <a:buNone/>
                    </a:pPr>
                    <a:r>
                      <a:rPr b="0" i="0" lang="en-GB" sz="700" u="none">
                        <a:solidFill>
                          <a:srgbClr val="9B999C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Lorem ipsum dolor elit, adipiscing elit, sed do eiusmod temytpor incididunt  labrore et dolore magna aliqua</a:t>
                    </a:r>
                    <a:endParaRPr sz="500"/>
                  </a:p>
                </p:txBody>
              </p:sp>
            </p:grp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