
<file path=[Content_Types].xml><?xml version="1.0" encoding="utf-8"?>
<Types xmlns="http://schemas.openxmlformats.org/package/2006/content-types">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4"/>
    <p:sldMasterId id="2147483661" r:id="rId5"/>
  </p:sldMasterIdLst>
  <p:notesMasterIdLst>
    <p:notesMasterId r:id="rId6"/>
  </p:notesMasterIdLst>
  <p:sldIdLst>
    <p:sldId id="256" r:id="rId7"/>
  </p:sldIdLst>
  <p:sldSz cy="5143500" cx="9144000"/>
  <p:notesSz cx="6858000" cy="9144000"/>
  <p:embeddedFontLst>
    <p:embeddedFont>
      <p:font typeface="Open Sans SemiBold"/>
      <p:regular r:id="rId8"/>
      <p:bold r:id="rId9"/>
      <p:italic r:id="rId10"/>
      <p:boldItalic r:id="rId11"/>
    </p:embeddedFont>
    <p:embeddedFont>
      <p:font typeface="Open Sans"/>
      <p:regular r:id="rId12"/>
      <p:bold r:id="rId13"/>
      <p:italic r:id="rId14"/>
      <p:boldItalic r:id="rId1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font" Target="fonts/OpenSansSemiBold-boldItalic.fntdata"/><Relationship Id="rId10" Type="http://schemas.openxmlformats.org/officeDocument/2006/relationships/font" Target="fonts/OpenSansSemiBold-italic.fntdata"/><Relationship Id="rId13" Type="http://schemas.openxmlformats.org/officeDocument/2006/relationships/font" Target="fonts/OpenSans-bold.fntdata"/><Relationship Id="rId12" Type="http://schemas.openxmlformats.org/officeDocument/2006/relationships/font" Target="fonts/OpenSans-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OpenSansSemiBold-bold.fntdata"/><Relationship Id="rId15" Type="http://schemas.openxmlformats.org/officeDocument/2006/relationships/font" Target="fonts/OpenSans-boldItalic.fntdata"/><Relationship Id="rId14" Type="http://schemas.openxmlformats.org/officeDocument/2006/relationships/font" Target="fonts/OpenSans-italic.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font" Target="fonts/OpenSansSemiBold-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1ba6146d6c8_2_6: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8" name="Google Shape;58;g1ba6146d6c8_2_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title">
  <p:cSld name="TITLE">
    <p:spTree>
      <p:nvGrpSpPr>
        <p:cNvPr id="54" name="Shape 54"/>
        <p:cNvGrpSpPr/>
        <p:nvPr/>
      </p:nvGrpSpPr>
      <p:grpSpPr>
        <a:xfrm>
          <a:off x="0" y="0"/>
          <a:ext cx="0" cy="0"/>
          <a:chOff x="0" y="0"/>
          <a:chExt cx="0" cy="0"/>
        </a:xfrm>
      </p:grpSpPr>
      <p:sp>
        <p:nvSpPr>
          <p:cNvPr id="55" name="Google Shape;55;p14"/>
          <p:cNvSpPr txBox="1"/>
          <p:nvPr>
            <p:ph idx="12" type="sldNum"/>
          </p:nvPr>
        </p:nvSpPr>
        <p:spPr>
          <a:xfrm>
            <a:off x="8551664" y="4686300"/>
            <a:ext cx="141684" cy="157163"/>
          </a:xfrm>
          <a:prstGeom prst="rect">
            <a:avLst/>
          </a:prstGeom>
          <a:noFill/>
          <a:ln>
            <a:noFill/>
          </a:ln>
        </p:spPr>
        <p:txBody>
          <a:bodyPr anchorCtr="0" anchor="t" bIns="14300" lIns="14300" spcFirstLastPara="1" rIns="14300" wrap="square" tIns="14300">
            <a:spAutoFit/>
          </a:bodyPr>
          <a:lstStyle>
            <a:lvl1pPr indent="0" lvl="0" marL="0" marR="0" algn="ctr">
              <a:lnSpc>
                <a:spcPct val="100000"/>
              </a:lnSpc>
              <a:spcBef>
                <a:spcPts val="0"/>
              </a:spcBef>
              <a:spcAft>
                <a:spcPts val="0"/>
              </a:spcAft>
              <a:buClr>
                <a:srgbClr val="30C2EB"/>
              </a:buClr>
              <a:buSzPts val="800"/>
              <a:buFont typeface="Open Sans"/>
              <a:buNone/>
              <a:defRPr b="0" i="0" sz="800" u="none" cap="none" strike="noStrike">
                <a:solidFill>
                  <a:srgbClr val="30C2EB"/>
                </a:solidFill>
                <a:latin typeface="Open Sans"/>
                <a:ea typeface="Open Sans"/>
                <a:cs typeface="Open Sans"/>
                <a:sym typeface="Open Sans"/>
              </a:defRPr>
            </a:lvl1pPr>
            <a:lvl2pPr indent="0" lvl="1" marL="0" marR="0" algn="ctr">
              <a:lnSpc>
                <a:spcPct val="100000"/>
              </a:lnSpc>
              <a:spcBef>
                <a:spcPts val="0"/>
              </a:spcBef>
              <a:spcAft>
                <a:spcPts val="0"/>
              </a:spcAft>
              <a:buClr>
                <a:srgbClr val="30C2EB"/>
              </a:buClr>
              <a:buSzPts val="800"/>
              <a:buFont typeface="Open Sans"/>
              <a:buNone/>
              <a:defRPr b="0" i="0" sz="800" u="none" cap="none" strike="noStrike">
                <a:solidFill>
                  <a:srgbClr val="30C2EB"/>
                </a:solidFill>
                <a:latin typeface="Open Sans"/>
                <a:ea typeface="Open Sans"/>
                <a:cs typeface="Open Sans"/>
                <a:sym typeface="Open Sans"/>
              </a:defRPr>
            </a:lvl2pPr>
            <a:lvl3pPr indent="0" lvl="2" marL="0" marR="0" algn="ctr">
              <a:lnSpc>
                <a:spcPct val="100000"/>
              </a:lnSpc>
              <a:spcBef>
                <a:spcPts val="0"/>
              </a:spcBef>
              <a:spcAft>
                <a:spcPts val="0"/>
              </a:spcAft>
              <a:buClr>
                <a:srgbClr val="30C2EB"/>
              </a:buClr>
              <a:buSzPts val="800"/>
              <a:buFont typeface="Open Sans"/>
              <a:buNone/>
              <a:defRPr b="0" i="0" sz="800" u="none" cap="none" strike="noStrike">
                <a:solidFill>
                  <a:srgbClr val="30C2EB"/>
                </a:solidFill>
                <a:latin typeface="Open Sans"/>
                <a:ea typeface="Open Sans"/>
                <a:cs typeface="Open Sans"/>
                <a:sym typeface="Open Sans"/>
              </a:defRPr>
            </a:lvl3pPr>
            <a:lvl4pPr indent="0" lvl="3" marL="0" marR="0" algn="ctr">
              <a:lnSpc>
                <a:spcPct val="100000"/>
              </a:lnSpc>
              <a:spcBef>
                <a:spcPts val="0"/>
              </a:spcBef>
              <a:spcAft>
                <a:spcPts val="0"/>
              </a:spcAft>
              <a:buClr>
                <a:srgbClr val="30C2EB"/>
              </a:buClr>
              <a:buSzPts val="800"/>
              <a:buFont typeface="Open Sans"/>
              <a:buNone/>
              <a:defRPr b="0" i="0" sz="800" u="none" cap="none" strike="noStrike">
                <a:solidFill>
                  <a:srgbClr val="30C2EB"/>
                </a:solidFill>
                <a:latin typeface="Open Sans"/>
                <a:ea typeface="Open Sans"/>
                <a:cs typeface="Open Sans"/>
                <a:sym typeface="Open Sans"/>
              </a:defRPr>
            </a:lvl4pPr>
            <a:lvl5pPr indent="0" lvl="4" marL="0" marR="0" algn="ctr">
              <a:lnSpc>
                <a:spcPct val="100000"/>
              </a:lnSpc>
              <a:spcBef>
                <a:spcPts val="0"/>
              </a:spcBef>
              <a:spcAft>
                <a:spcPts val="0"/>
              </a:spcAft>
              <a:buClr>
                <a:srgbClr val="30C2EB"/>
              </a:buClr>
              <a:buSzPts val="800"/>
              <a:buFont typeface="Open Sans"/>
              <a:buNone/>
              <a:defRPr b="0" i="0" sz="800" u="none" cap="none" strike="noStrike">
                <a:solidFill>
                  <a:srgbClr val="30C2EB"/>
                </a:solidFill>
                <a:latin typeface="Open Sans"/>
                <a:ea typeface="Open Sans"/>
                <a:cs typeface="Open Sans"/>
                <a:sym typeface="Open Sans"/>
              </a:defRPr>
            </a:lvl5pPr>
            <a:lvl6pPr indent="0" lvl="5" marL="0" marR="0" algn="ctr">
              <a:lnSpc>
                <a:spcPct val="100000"/>
              </a:lnSpc>
              <a:spcBef>
                <a:spcPts val="0"/>
              </a:spcBef>
              <a:spcAft>
                <a:spcPts val="0"/>
              </a:spcAft>
              <a:buClr>
                <a:srgbClr val="30C2EB"/>
              </a:buClr>
              <a:buSzPts val="800"/>
              <a:buFont typeface="Open Sans"/>
              <a:buNone/>
              <a:defRPr b="0" i="0" sz="800" u="none" cap="none" strike="noStrike">
                <a:solidFill>
                  <a:srgbClr val="30C2EB"/>
                </a:solidFill>
                <a:latin typeface="Open Sans"/>
                <a:ea typeface="Open Sans"/>
                <a:cs typeface="Open Sans"/>
                <a:sym typeface="Open Sans"/>
              </a:defRPr>
            </a:lvl6pPr>
            <a:lvl7pPr indent="0" lvl="6" marL="0" marR="0" algn="ctr">
              <a:lnSpc>
                <a:spcPct val="100000"/>
              </a:lnSpc>
              <a:spcBef>
                <a:spcPts val="0"/>
              </a:spcBef>
              <a:spcAft>
                <a:spcPts val="0"/>
              </a:spcAft>
              <a:buClr>
                <a:srgbClr val="30C2EB"/>
              </a:buClr>
              <a:buSzPts val="800"/>
              <a:buFont typeface="Open Sans"/>
              <a:buNone/>
              <a:defRPr b="0" i="0" sz="800" u="none" cap="none" strike="noStrike">
                <a:solidFill>
                  <a:srgbClr val="30C2EB"/>
                </a:solidFill>
                <a:latin typeface="Open Sans"/>
                <a:ea typeface="Open Sans"/>
                <a:cs typeface="Open Sans"/>
                <a:sym typeface="Open Sans"/>
              </a:defRPr>
            </a:lvl7pPr>
            <a:lvl8pPr indent="0" lvl="7" marL="0" marR="0" algn="ctr">
              <a:lnSpc>
                <a:spcPct val="100000"/>
              </a:lnSpc>
              <a:spcBef>
                <a:spcPts val="0"/>
              </a:spcBef>
              <a:spcAft>
                <a:spcPts val="0"/>
              </a:spcAft>
              <a:buClr>
                <a:srgbClr val="30C2EB"/>
              </a:buClr>
              <a:buSzPts val="800"/>
              <a:buFont typeface="Open Sans"/>
              <a:buNone/>
              <a:defRPr b="0" i="0" sz="800" u="none" cap="none" strike="noStrike">
                <a:solidFill>
                  <a:srgbClr val="30C2EB"/>
                </a:solidFill>
                <a:latin typeface="Open Sans"/>
                <a:ea typeface="Open Sans"/>
                <a:cs typeface="Open Sans"/>
                <a:sym typeface="Open Sans"/>
              </a:defRPr>
            </a:lvl8pPr>
            <a:lvl9pPr indent="0" lvl="8" marL="0" marR="0" algn="ctr">
              <a:lnSpc>
                <a:spcPct val="100000"/>
              </a:lnSpc>
              <a:spcBef>
                <a:spcPts val="0"/>
              </a:spcBef>
              <a:spcAft>
                <a:spcPts val="0"/>
              </a:spcAft>
              <a:buClr>
                <a:srgbClr val="30C2EB"/>
              </a:buClr>
              <a:buSzPts val="800"/>
              <a:buFont typeface="Open Sans"/>
              <a:buNone/>
              <a:defRPr b="0" i="0" sz="800" u="none" cap="none" strike="noStrike">
                <a:solidFill>
                  <a:srgbClr val="30C2EB"/>
                </a:solidFill>
                <a:latin typeface="Open Sans"/>
                <a:ea typeface="Open Sans"/>
                <a:cs typeface="Open Sans"/>
                <a:sym typeface="Open Sans"/>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457200" y="205978"/>
            <a:ext cx="8229600" cy="994172"/>
          </a:xfrm>
          <a:prstGeom prst="rect">
            <a:avLst/>
          </a:prstGeom>
          <a:noFill/>
          <a:ln>
            <a:noFill/>
          </a:ln>
        </p:spPr>
        <p:txBody>
          <a:bodyPr anchorCtr="0" anchor="t" bIns="14300" lIns="14300" spcFirstLastPara="1" rIns="14300" wrap="square" tIns="14300">
            <a:noAutofit/>
          </a:bodyPr>
          <a:lstStyle>
            <a:lvl1pPr lvl="0" marR="0" rtl="0" algn="l">
              <a:spcBef>
                <a:spcPts val="0"/>
              </a:spcBef>
              <a:spcAft>
                <a:spcPts val="0"/>
              </a:spcAft>
              <a:buSzPts val="500"/>
              <a:buNone/>
              <a:defRPr b="1" i="0" sz="3800" u="none" cap="none" strike="noStrike">
                <a:solidFill>
                  <a:srgbClr val="272D30"/>
                </a:solidFill>
                <a:latin typeface="Open Sans SemiBold"/>
                <a:ea typeface="Open Sans SemiBold"/>
                <a:cs typeface="Open Sans SemiBold"/>
                <a:sym typeface="Open Sans SemiBold"/>
              </a:defRPr>
            </a:lvl1pPr>
            <a:lvl2pPr lvl="1" marR="0" rtl="0" algn="l">
              <a:spcBef>
                <a:spcPts val="0"/>
              </a:spcBef>
              <a:spcAft>
                <a:spcPts val="0"/>
              </a:spcAft>
              <a:buSzPts val="500"/>
              <a:buNone/>
              <a:defRPr b="1" i="0" sz="3800" u="none" cap="none" strike="noStrike">
                <a:solidFill>
                  <a:srgbClr val="272D30"/>
                </a:solidFill>
                <a:latin typeface="Open Sans SemiBold"/>
                <a:ea typeface="Open Sans SemiBold"/>
                <a:cs typeface="Open Sans SemiBold"/>
                <a:sym typeface="Open Sans SemiBold"/>
              </a:defRPr>
            </a:lvl2pPr>
            <a:lvl3pPr lvl="2" marR="0" rtl="0" algn="l">
              <a:spcBef>
                <a:spcPts val="0"/>
              </a:spcBef>
              <a:spcAft>
                <a:spcPts val="0"/>
              </a:spcAft>
              <a:buSzPts val="500"/>
              <a:buNone/>
              <a:defRPr b="1" i="0" sz="3800" u="none" cap="none" strike="noStrike">
                <a:solidFill>
                  <a:srgbClr val="272D30"/>
                </a:solidFill>
                <a:latin typeface="Open Sans SemiBold"/>
                <a:ea typeface="Open Sans SemiBold"/>
                <a:cs typeface="Open Sans SemiBold"/>
                <a:sym typeface="Open Sans SemiBold"/>
              </a:defRPr>
            </a:lvl3pPr>
            <a:lvl4pPr lvl="3" marR="0" rtl="0" algn="l">
              <a:spcBef>
                <a:spcPts val="0"/>
              </a:spcBef>
              <a:spcAft>
                <a:spcPts val="0"/>
              </a:spcAft>
              <a:buSzPts val="500"/>
              <a:buNone/>
              <a:defRPr b="1" i="0" sz="3800" u="none" cap="none" strike="noStrike">
                <a:solidFill>
                  <a:srgbClr val="272D30"/>
                </a:solidFill>
                <a:latin typeface="Open Sans SemiBold"/>
                <a:ea typeface="Open Sans SemiBold"/>
                <a:cs typeface="Open Sans SemiBold"/>
                <a:sym typeface="Open Sans SemiBold"/>
              </a:defRPr>
            </a:lvl4pPr>
            <a:lvl5pPr lvl="4" marR="0" rtl="0" algn="l">
              <a:spcBef>
                <a:spcPts val="0"/>
              </a:spcBef>
              <a:spcAft>
                <a:spcPts val="0"/>
              </a:spcAft>
              <a:buSzPts val="500"/>
              <a:buNone/>
              <a:defRPr b="1" i="0" sz="3800" u="none" cap="none" strike="noStrike">
                <a:solidFill>
                  <a:srgbClr val="272D30"/>
                </a:solidFill>
                <a:latin typeface="Open Sans SemiBold"/>
                <a:ea typeface="Open Sans SemiBold"/>
                <a:cs typeface="Open Sans SemiBold"/>
                <a:sym typeface="Open Sans SemiBold"/>
              </a:defRPr>
            </a:lvl5pPr>
            <a:lvl6pPr lvl="5" marR="0" rtl="0" algn="l">
              <a:lnSpc>
                <a:spcPct val="100000"/>
              </a:lnSpc>
              <a:spcBef>
                <a:spcPts val="0"/>
              </a:spcBef>
              <a:spcAft>
                <a:spcPts val="0"/>
              </a:spcAft>
              <a:buClr>
                <a:srgbClr val="272D30"/>
              </a:buClr>
              <a:buSzPts val="3800"/>
              <a:buFont typeface="Open Sans SemiBold"/>
              <a:buNone/>
              <a:defRPr b="1" i="0" sz="3800" u="none" cap="none" strike="noStrike">
                <a:solidFill>
                  <a:srgbClr val="272D30"/>
                </a:solidFill>
                <a:latin typeface="Open Sans SemiBold"/>
                <a:ea typeface="Open Sans SemiBold"/>
                <a:cs typeface="Open Sans SemiBold"/>
                <a:sym typeface="Open Sans SemiBold"/>
              </a:defRPr>
            </a:lvl6pPr>
            <a:lvl7pPr lvl="6" marR="0" rtl="0" algn="l">
              <a:lnSpc>
                <a:spcPct val="100000"/>
              </a:lnSpc>
              <a:spcBef>
                <a:spcPts val="0"/>
              </a:spcBef>
              <a:spcAft>
                <a:spcPts val="0"/>
              </a:spcAft>
              <a:buClr>
                <a:srgbClr val="272D30"/>
              </a:buClr>
              <a:buSzPts val="3800"/>
              <a:buFont typeface="Open Sans SemiBold"/>
              <a:buNone/>
              <a:defRPr b="1" i="0" sz="3800" u="none" cap="none" strike="noStrike">
                <a:solidFill>
                  <a:srgbClr val="272D30"/>
                </a:solidFill>
                <a:latin typeface="Open Sans SemiBold"/>
                <a:ea typeface="Open Sans SemiBold"/>
                <a:cs typeface="Open Sans SemiBold"/>
                <a:sym typeface="Open Sans SemiBold"/>
              </a:defRPr>
            </a:lvl7pPr>
            <a:lvl8pPr lvl="7" marR="0" rtl="0" algn="l">
              <a:lnSpc>
                <a:spcPct val="100000"/>
              </a:lnSpc>
              <a:spcBef>
                <a:spcPts val="0"/>
              </a:spcBef>
              <a:spcAft>
                <a:spcPts val="0"/>
              </a:spcAft>
              <a:buClr>
                <a:srgbClr val="272D30"/>
              </a:buClr>
              <a:buSzPts val="3800"/>
              <a:buFont typeface="Open Sans SemiBold"/>
              <a:buNone/>
              <a:defRPr b="1" i="0" sz="3800" u="none" cap="none" strike="noStrike">
                <a:solidFill>
                  <a:srgbClr val="272D30"/>
                </a:solidFill>
                <a:latin typeface="Open Sans SemiBold"/>
                <a:ea typeface="Open Sans SemiBold"/>
                <a:cs typeface="Open Sans SemiBold"/>
                <a:sym typeface="Open Sans SemiBold"/>
              </a:defRPr>
            </a:lvl8pPr>
            <a:lvl9pPr lvl="8" marR="0" rtl="0" algn="l">
              <a:lnSpc>
                <a:spcPct val="100000"/>
              </a:lnSpc>
              <a:spcBef>
                <a:spcPts val="0"/>
              </a:spcBef>
              <a:spcAft>
                <a:spcPts val="0"/>
              </a:spcAft>
              <a:buClr>
                <a:srgbClr val="272D30"/>
              </a:buClr>
              <a:buSzPts val="3800"/>
              <a:buFont typeface="Open Sans SemiBold"/>
              <a:buNone/>
              <a:defRPr b="1" i="0" sz="3800" u="none" cap="none" strike="noStrike">
                <a:solidFill>
                  <a:srgbClr val="272D30"/>
                </a:solidFill>
                <a:latin typeface="Open Sans SemiBold"/>
                <a:ea typeface="Open Sans SemiBold"/>
                <a:cs typeface="Open Sans SemiBold"/>
                <a:sym typeface="Open Sans SemiBold"/>
              </a:defRPr>
            </a:lvl9pPr>
          </a:lstStyle>
          <a:p/>
        </p:txBody>
      </p:sp>
      <p:sp>
        <p:nvSpPr>
          <p:cNvPr id="52" name="Google Shape;52;p13"/>
          <p:cNvSpPr txBox="1"/>
          <p:nvPr>
            <p:ph idx="1" type="body"/>
          </p:nvPr>
        </p:nvSpPr>
        <p:spPr>
          <a:xfrm>
            <a:off x="457200" y="1200150"/>
            <a:ext cx="8229600" cy="3943350"/>
          </a:xfrm>
          <a:prstGeom prst="rect">
            <a:avLst/>
          </a:prstGeom>
          <a:noFill/>
          <a:ln>
            <a:noFill/>
          </a:ln>
        </p:spPr>
        <p:txBody>
          <a:bodyPr anchorCtr="0" anchor="t" bIns="14300" lIns="14300" spcFirstLastPara="1" rIns="14300" wrap="square" tIns="14300">
            <a:noAutofit/>
          </a:bodyPr>
          <a:lstStyle>
            <a:lvl1pPr indent="-228600" lvl="0" marL="457200" marR="0" rtl="0" algn="l">
              <a:lnSpc>
                <a:spcPct val="150000"/>
              </a:lnSpc>
              <a:spcBef>
                <a:spcPts val="0"/>
              </a:spcBef>
              <a:spcAft>
                <a:spcPts val="0"/>
              </a:spcAft>
              <a:buSzPts val="500"/>
              <a:buNone/>
              <a:defRPr b="0" i="0" sz="800" u="none" cap="none" strike="noStrike">
                <a:solidFill>
                  <a:srgbClr val="9B9A9C"/>
                </a:solidFill>
                <a:latin typeface="Open Sans"/>
                <a:ea typeface="Open Sans"/>
                <a:cs typeface="Open Sans"/>
                <a:sym typeface="Open Sans"/>
              </a:defRPr>
            </a:lvl1pPr>
            <a:lvl2pPr indent="-228600" lvl="1" marL="914400" marR="0" rtl="0" algn="l">
              <a:lnSpc>
                <a:spcPct val="150000"/>
              </a:lnSpc>
              <a:spcBef>
                <a:spcPts val="0"/>
              </a:spcBef>
              <a:spcAft>
                <a:spcPts val="0"/>
              </a:spcAft>
              <a:buSzPts val="500"/>
              <a:buNone/>
              <a:defRPr b="0" i="0" sz="800" u="none" cap="none" strike="noStrike">
                <a:solidFill>
                  <a:srgbClr val="9B9A9C"/>
                </a:solidFill>
                <a:latin typeface="Open Sans"/>
                <a:ea typeface="Open Sans"/>
                <a:cs typeface="Open Sans"/>
                <a:sym typeface="Open Sans"/>
              </a:defRPr>
            </a:lvl2pPr>
            <a:lvl3pPr indent="-228600" lvl="2" marL="1371600" marR="0" rtl="0" algn="l">
              <a:lnSpc>
                <a:spcPct val="150000"/>
              </a:lnSpc>
              <a:spcBef>
                <a:spcPts val="0"/>
              </a:spcBef>
              <a:spcAft>
                <a:spcPts val="0"/>
              </a:spcAft>
              <a:buSzPts val="500"/>
              <a:buNone/>
              <a:defRPr b="0" i="0" sz="800" u="none" cap="none" strike="noStrike">
                <a:solidFill>
                  <a:srgbClr val="9B9A9C"/>
                </a:solidFill>
                <a:latin typeface="Open Sans"/>
                <a:ea typeface="Open Sans"/>
                <a:cs typeface="Open Sans"/>
                <a:sym typeface="Open Sans"/>
              </a:defRPr>
            </a:lvl3pPr>
            <a:lvl4pPr indent="-228600" lvl="3" marL="1828800" marR="0" rtl="0" algn="l">
              <a:lnSpc>
                <a:spcPct val="150000"/>
              </a:lnSpc>
              <a:spcBef>
                <a:spcPts val="0"/>
              </a:spcBef>
              <a:spcAft>
                <a:spcPts val="0"/>
              </a:spcAft>
              <a:buSzPts val="500"/>
              <a:buNone/>
              <a:defRPr b="0" i="0" sz="800" u="none" cap="none" strike="noStrike">
                <a:solidFill>
                  <a:srgbClr val="9B9A9C"/>
                </a:solidFill>
                <a:latin typeface="Open Sans"/>
                <a:ea typeface="Open Sans"/>
                <a:cs typeface="Open Sans"/>
                <a:sym typeface="Open Sans"/>
              </a:defRPr>
            </a:lvl4pPr>
            <a:lvl5pPr indent="-228600" lvl="4" marL="2286000" marR="0" rtl="0" algn="l">
              <a:lnSpc>
                <a:spcPct val="150000"/>
              </a:lnSpc>
              <a:spcBef>
                <a:spcPts val="0"/>
              </a:spcBef>
              <a:spcAft>
                <a:spcPts val="0"/>
              </a:spcAft>
              <a:buSzPts val="500"/>
              <a:buNone/>
              <a:defRPr b="0" i="0" sz="800" u="none" cap="none" strike="noStrike">
                <a:solidFill>
                  <a:srgbClr val="9B9A9C"/>
                </a:solidFill>
                <a:latin typeface="Open Sans"/>
                <a:ea typeface="Open Sans"/>
                <a:cs typeface="Open Sans"/>
                <a:sym typeface="Open Sans"/>
              </a:defRPr>
            </a:lvl5pPr>
            <a:lvl6pPr indent="-279400" lvl="5" marL="2743200" marR="0" rtl="0" algn="l">
              <a:lnSpc>
                <a:spcPct val="150000"/>
              </a:lnSpc>
              <a:spcBef>
                <a:spcPts val="0"/>
              </a:spcBef>
              <a:spcAft>
                <a:spcPts val="0"/>
              </a:spcAft>
              <a:buClr>
                <a:srgbClr val="9B9A9C"/>
              </a:buClr>
              <a:buSzPts val="800"/>
              <a:buFont typeface="Open Sans"/>
              <a:buChar char="•"/>
              <a:defRPr b="0" i="0" sz="800" u="none" cap="none" strike="noStrike">
                <a:solidFill>
                  <a:srgbClr val="9B9A9C"/>
                </a:solidFill>
                <a:latin typeface="Open Sans"/>
                <a:ea typeface="Open Sans"/>
                <a:cs typeface="Open Sans"/>
                <a:sym typeface="Open Sans"/>
              </a:defRPr>
            </a:lvl6pPr>
            <a:lvl7pPr indent="-279400" lvl="6" marL="3200400" marR="0" rtl="0" algn="l">
              <a:lnSpc>
                <a:spcPct val="150000"/>
              </a:lnSpc>
              <a:spcBef>
                <a:spcPts val="0"/>
              </a:spcBef>
              <a:spcAft>
                <a:spcPts val="0"/>
              </a:spcAft>
              <a:buClr>
                <a:srgbClr val="9B9A9C"/>
              </a:buClr>
              <a:buSzPts val="800"/>
              <a:buFont typeface="Open Sans"/>
              <a:buChar char="•"/>
              <a:defRPr b="0" i="0" sz="800" u="none" cap="none" strike="noStrike">
                <a:solidFill>
                  <a:srgbClr val="9B9A9C"/>
                </a:solidFill>
                <a:latin typeface="Open Sans"/>
                <a:ea typeface="Open Sans"/>
                <a:cs typeface="Open Sans"/>
                <a:sym typeface="Open Sans"/>
              </a:defRPr>
            </a:lvl7pPr>
            <a:lvl8pPr indent="-279400" lvl="7" marL="3657600" marR="0" rtl="0" algn="l">
              <a:lnSpc>
                <a:spcPct val="150000"/>
              </a:lnSpc>
              <a:spcBef>
                <a:spcPts val="0"/>
              </a:spcBef>
              <a:spcAft>
                <a:spcPts val="0"/>
              </a:spcAft>
              <a:buClr>
                <a:srgbClr val="9B9A9C"/>
              </a:buClr>
              <a:buSzPts val="800"/>
              <a:buFont typeface="Open Sans"/>
              <a:buChar char="•"/>
              <a:defRPr b="0" i="0" sz="800" u="none" cap="none" strike="noStrike">
                <a:solidFill>
                  <a:srgbClr val="9B9A9C"/>
                </a:solidFill>
                <a:latin typeface="Open Sans"/>
                <a:ea typeface="Open Sans"/>
                <a:cs typeface="Open Sans"/>
                <a:sym typeface="Open Sans"/>
              </a:defRPr>
            </a:lvl8pPr>
            <a:lvl9pPr indent="-279400" lvl="8" marL="4114800" marR="0" rtl="0" algn="l">
              <a:lnSpc>
                <a:spcPct val="150000"/>
              </a:lnSpc>
              <a:spcBef>
                <a:spcPts val="0"/>
              </a:spcBef>
              <a:spcAft>
                <a:spcPts val="0"/>
              </a:spcAft>
              <a:buClr>
                <a:srgbClr val="9B9A9C"/>
              </a:buClr>
              <a:buSzPts val="800"/>
              <a:buFont typeface="Open Sans"/>
              <a:buChar char="•"/>
              <a:defRPr b="0" i="0" sz="800" u="none" cap="none" strike="noStrike">
                <a:solidFill>
                  <a:srgbClr val="9B9A9C"/>
                </a:solidFill>
                <a:latin typeface="Open Sans"/>
                <a:ea typeface="Open Sans"/>
                <a:cs typeface="Open Sans"/>
                <a:sym typeface="Open Sans"/>
              </a:defRPr>
            </a:lvl9pPr>
          </a:lstStyle>
          <a:p/>
        </p:txBody>
      </p:sp>
      <p:sp>
        <p:nvSpPr>
          <p:cNvPr id="53" name="Google Shape;53;p13"/>
          <p:cNvSpPr txBox="1"/>
          <p:nvPr>
            <p:ph idx="12" type="sldNum"/>
          </p:nvPr>
        </p:nvSpPr>
        <p:spPr>
          <a:xfrm>
            <a:off x="8551664" y="4686300"/>
            <a:ext cx="141684" cy="157163"/>
          </a:xfrm>
          <a:prstGeom prst="rect">
            <a:avLst/>
          </a:prstGeom>
          <a:noFill/>
          <a:ln>
            <a:noFill/>
          </a:ln>
        </p:spPr>
        <p:txBody>
          <a:bodyPr anchorCtr="0" anchor="t" bIns="14300" lIns="14300" spcFirstLastPara="1" rIns="14300" wrap="square" tIns="14300">
            <a:spAutoFit/>
          </a:bodyPr>
          <a:lstStyle>
            <a:lvl1pPr indent="0" lvl="0" marL="0" marR="0" rtl="0" algn="ctr">
              <a:lnSpc>
                <a:spcPct val="100000"/>
              </a:lnSpc>
              <a:spcBef>
                <a:spcPts val="0"/>
              </a:spcBef>
              <a:spcAft>
                <a:spcPts val="0"/>
              </a:spcAft>
              <a:buClr>
                <a:srgbClr val="30C2EB"/>
              </a:buClr>
              <a:buSzPts val="800"/>
              <a:buFont typeface="Open Sans"/>
              <a:buNone/>
              <a:defRPr b="0" i="0" sz="800" u="none" cap="none" strike="noStrike">
                <a:solidFill>
                  <a:srgbClr val="30C2EB"/>
                </a:solidFill>
                <a:latin typeface="Open Sans"/>
                <a:ea typeface="Open Sans"/>
                <a:cs typeface="Open Sans"/>
                <a:sym typeface="Open Sans"/>
              </a:defRPr>
            </a:lvl1pPr>
            <a:lvl2pPr indent="0" lvl="1" marL="0" marR="0" rtl="0" algn="ctr">
              <a:lnSpc>
                <a:spcPct val="100000"/>
              </a:lnSpc>
              <a:spcBef>
                <a:spcPts val="0"/>
              </a:spcBef>
              <a:spcAft>
                <a:spcPts val="0"/>
              </a:spcAft>
              <a:buClr>
                <a:srgbClr val="30C2EB"/>
              </a:buClr>
              <a:buSzPts val="800"/>
              <a:buFont typeface="Open Sans"/>
              <a:buNone/>
              <a:defRPr b="0" i="0" sz="800" u="none" cap="none" strike="noStrike">
                <a:solidFill>
                  <a:srgbClr val="30C2EB"/>
                </a:solidFill>
                <a:latin typeface="Open Sans"/>
                <a:ea typeface="Open Sans"/>
                <a:cs typeface="Open Sans"/>
                <a:sym typeface="Open Sans"/>
              </a:defRPr>
            </a:lvl2pPr>
            <a:lvl3pPr indent="0" lvl="2" marL="0" marR="0" rtl="0" algn="ctr">
              <a:lnSpc>
                <a:spcPct val="100000"/>
              </a:lnSpc>
              <a:spcBef>
                <a:spcPts val="0"/>
              </a:spcBef>
              <a:spcAft>
                <a:spcPts val="0"/>
              </a:spcAft>
              <a:buClr>
                <a:srgbClr val="30C2EB"/>
              </a:buClr>
              <a:buSzPts val="800"/>
              <a:buFont typeface="Open Sans"/>
              <a:buNone/>
              <a:defRPr b="0" i="0" sz="800" u="none" cap="none" strike="noStrike">
                <a:solidFill>
                  <a:srgbClr val="30C2EB"/>
                </a:solidFill>
                <a:latin typeface="Open Sans"/>
                <a:ea typeface="Open Sans"/>
                <a:cs typeface="Open Sans"/>
                <a:sym typeface="Open Sans"/>
              </a:defRPr>
            </a:lvl3pPr>
            <a:lvl4pPr indent="0" lvl="3" marL="0" marR="0" rtl="0" algn="ctr">
              <a:lnSpc>
                <a:spcPct val="100000"/>
              </a:lnSpc>
              <a:spcBef>
                <a:spcPts val="0"/>
              </a:spcBef>
              <a:spcAft>
                <a:spcPts val="0"/>
              </a:spcAft>
              <a:buClr>
                <a:srgbClr val="30C2EB"/>
              </a:buClr>
              <a:buSzPts val="800"/>
              <a:buFont typeface="Open Sans"/>
              <a:buNone/>
              <a:defRPr b="0" i="0" sz="800" u="none" cap="none" strike="noStrike">
                <a:solidFill>
                  <a:srgbClr val="30C2EB"/>
                </a:solidFill>
                <a:latin typeface="Open Sans"/>
                <a:ea typeface="Open Sans"/>
                <a:cs typeface="Open Sans"/>
                <a:sym typeface="Open Sans"/>
              </a:defRPr>
            </a:lvl4pPr>
            <a:lvl5pPr indent="0" lvl="4" marL="0" marR="0" rtl="0" algn="ctr">
              <a:lnSpc>
                <a:spcPct val="100000"/>
              </a:lnSpc>
              <a:spcBef>
                <a:spcPts val="0"/>
              </a:spcBef>
              <a:spcAft>
                <a:spcPts val="0"/>
              </a:spcAft>
              <a:buClr>
                <a:srgbClr val="30C2EB"/>
              </a:buClr>
              <a:buSzPts val="800"/>
              <a:buFont typeface="Open Sans"/>
              <a:buNone/>
              <a:defRPr b="0" i="0" sz="800" u="none" cap="none" strike="noStrike">
                <a:solidFill>
                  <a:srgbClr val="30C2EB"/>
                </a:solidFill>
                <a:latin typeface="Open Sans"/>
                <a:ea typeface="Open Sans"/>
                <a:cs typeface="Open Sans"/>
                <a:sym typeface="Open Sans"/>
              </a:defRPr>
            </a:lvl5pPr>
            <a:lvl6pPr indent="0" lvl="5" marL="0" marR="0" rtl="0" algn="ctr">
              <a:lnSpc>
                <a:spcPct val="100000"/>
              </a:lnSpc>
              <a:spcBef>
                <a:spcPts val="0"/>
              </a:spcBef>
              <a:spcAft>
                <a:spcPts val="0"/>
              </a:spcAft>
              <a:buClr>
                <a:srgbClr val="30C2EB"/>
              </a:buClr>
              <a:buSzPts val="800"/>
              <a:buFont typeface="Open Sans"/>
              <a:buNone/>
              <a:defRPr b="0" i="0" sz="800" u="none" cap="none" strike="noStrike">
                <a:solidFill>
                  <a:srgbClr val="30C2EB"/>
                </a:solidFill>
                <a:latin typeface="Open Sans"/>
                <a:ea typeface="Open Sans"/>
                <a:cs typeface="Open Sans"/>
                <a:sym typeface="Open Sans"/>
              </a:defRPr>
            </a:lvl6pPr>
            <a:lvl7pPr indent="0" lvl="6" marL="0" marR="0" rtl="0" algn="ctr">
              <a:lnSpc>
                <a:spcPct val="100000"/>
              </a:lnSpc>
              <a:spcBef>
                <a:spcPts val="0"/>
              </a:spcBef>
              <a:spcAft>
                <a:spcPts val="0"/>
              </a:spcAft>
              <a:buClr>
                <a:srgbClr val="30C2EB"/>
              </a:buClr>
              <a:buSzPts val="800"/>
              <a:buFont typeface="Open Sans"/>
              <a:buNone/>
              <a:defRPr b="0" i="0" sz="800" u="none" cap="none" strike="noStrike">
                <a:solidFill>
                  <a:srgbClr val="30C2EB"/>
                </a:solidFill>
                <a:latin typeface="Open Sans"/>
                <a:ea typeface="Open Sans"/>
                <a:cs typeface="Open Sans"/>
                <a:sym typeface="Open Sans"/>
              </a:defRPr>
            </a:lvl7pPr>
            <a:lvl8pPr indent="0" lvl="7" marL="0" marR="0" rtl="0" algn="ctr">
              <a:lnSpc>
                <a:spcPct val="100000"/>
              </a:lnSpc>
              <a:spcBef>
                <a:spcPts val="0"/>
              </a:spcBef>
              <a:spcAft>
                <a:spcPts val="0"/>
              </a:spcAft>
              <a:buClr>
                <a:srgbClr val="30C2EB"/>
              </a:buClr>
              <a:buSzPts val="800"/>
              <a:buFont typeface="Open Sans"/>
              <a:buNone/>
              <a:defRPr b="0" i="0" sz="800" u="none" cap="none" strike="noStrike">
                <a:solidFill>
                  <a:srgbClr val="30C2EB"/>
                </a:solidFill>
                <a:latin typeface="Open Sans"/>
                <a:ea typeface="Open Sans"/>
                <a:cs typeface="Open Sans"/>
                <a:sym typeface="Open Sans"/>
              </a:defRPr>
            </a:lvl8pPr>
            <a:lvl9pPr indent="0" lvl="8" marL="0" marR="0" rtl="0" algn="ctr">
              <a:lnSpc>
                <a:spcPct val="100000"/>
              </a:lnSpc>
              <a:spcBef>
                <a:spcPts val="0"/>
              </a:spcBef>
              <a:spcAft>
                <a:spcPts val="0"/>
              </a:spcAft>
              <a:buClr>
                <a:srgbClr val="30C2EB"/>
              </a:buClr>
              <a:buSzPts val="800"/>
              <a:buFont typeface="Open Sans"/>
              <a:buNone/>
              <a:defRPr b="0" i="0" sz="800" u="none" cap="none" strike="noStrike">
                <a:solidFill>
                  <a:srgbClr val="30C2EB"/>
                </a:solidFill>
                <a:latin typeface="Open Sans"/>
                <a:ea typeface="Open Sans"/>
                <a:cs typeface="Open Sans"/>
                <a:sym typeface="Open Sans"/>
              </a:defRPr>
            </a:lvl9pPr>
          </a:lstStyle>
          <a:p>
            <a:pPr indent="0" lvl="0" marL="0" rtl="0" algn="ctr">
              <a:spcBef>
                <a:spcPts val="0"/>
              </a:spcBef>
              <a:spcAft>
                <a:spcPts val="0"/>
              </a:spcAft>
              <a:buNone/>
            </a:pPr>
            <a:fld id="{00000000-1234-1234-1234-123412341234}" type="slidenum">
              <a:rPr lang="en-GB"/>
              <a:t>‹#›</a:t>
            </a:fld>
            <a:endParaRPr sz="500">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59"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hyperlink" Target="http://hislide.io"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grpSp>
        <p:nvGrpSpPr>
          <p:cNvPr id="60" name="Google Shape;60;p15"/>
          <p:cNvGrpSpPr/>
          <p:nvPr/>
        </p:nvGrpSpPr>
        <p:grpSpPr>
          <a:xfrm>
            <a:off x="610195" y="480417"/>
            <a:ext cx="7920633" cy="3912394"/>
            <a:chOff x="0" y="0"/>
            <a:chExt cx="21122013" cy="10434069"/>
          </a:xfrm>
        </p:grpSpPr>
        <p:grpSp>
          <p:nvGrpSpPr>
            <p:cNvPr id="61" name="Google Shape;61;p15"/>
            <p:cNvGrpSpPr/>
            <p:nvPr/>
          </p:nvGrpSpPr>
          <p:grpSpPr>
            <a:xfrm>
              <a:off x="0" y="0"/>
              <a:ext cx="21122013" cy="850900"/>
              <a:chOff x="0" y="0"/>
              <a:chExt cx="21122012" cy="850900"/>
            </a:xfrm>
          </p:grpSpPr>
          <p:sp>
            <p:nvSpPr>
              <p:cNvPr id="62" name="Google Shape;62;p15"/>
              <p:cNvSpPr txBox="1"/>
              <p:nvPr/>
            </p:nvSpPr>
            <p:spPr>
              <a:xfrm>
                <a:off x="0" y="0"/>
                <a:ext cx="4823551" cy="850900"/>
              </a:xfrm>
              <a:prstGeom prst="rect">
                <a:avLst/>
              </a:prstGeom>
              <a:noFill/>
              <a:ln>
                <a:noFill/>
              </a:ln>
            </p:spPr>
            <p:txBody>
              <a:bodyPr anchorCtr="0" anchor="t" bIns="14300" lIns="14300" spcFirstLastPara="1" rIns="14300" wrap="square" tIns="14300">
                <a:spAutoFit/>
              </a:bodyPr>
              <a:lstStyle/>
              <a:p>
                <a:pPr indent="0" lvl="0" marL="0" marR="0" rtl="0" algn="l">
                  <a:lnSpc>
                    <a:spcPct val="100000"/>
                  </a:lnSpc>
                  <a:spcBef>
                    <a:spcPts val="0"/>
                  </a:spcBef>
                  <a:spcAft>
                    <a:spcPts val="0"/>
                  </a:spcAft>
                  <a:buClr>
                    <a:schemeClr val="dk1"/>
                  </a:buClr>
                  <a:buSzPts val="1900"/>
                  <a:buFont typeface="Impact"/>
                  <a:buNone/>
                </a:pPr>
                <a:r>
                  <a:rPr b="0" i="0" lang="en-GB" sz="1900" u="none" cap="none" strike="noStrike">
                    <a:solidFill>
                      <a:schemeClr val="dk1"/>
                    </a:solidFill>
                    <a:latin typeface="Impact"/>
                    <a:ea typeface="Impact"/>
                    <a:cs typeface="Impact"/>
                    <a:sym typeface="Impact"/>
                  </a:rPr>
                  <a:t>Business process</a:t>
                </a:r>
                <a:endParaRPr sz="500"/>
              </a:p>
            </p:txBody>
          </p:sp>
          <p:cxnSp>
            <p:nvCxnSpPr>
              <p:cNvPr id="63" name="Google Shape;63;p15"/>
              <p:cNvCxnSpPr/>
              <p:nvPr/>
            </p:nvCxnSpPr>
            <p:spPr>
              <a:xfrm flipH="1" rot="10800000">
                <a:off x="4878401" y="653710"/>
                <a:ext cx="16201623" cy="1"/>
              </a:xfrm>
              <a:prstGeom prst="straightConnector1">
                <a:avLst/>
              </a:prstGeom>
              <a:noFill/>
              <a:ln cap="flat" cmpd="sng" w="12700">
                <a:solidFill>
                  <a:srgbClr val="A7A7A7"/>
                </a:solidFill>
                <a:prstDash val="solid"/>
                <a:miter lim="800000"/>
                <a:headEnd len="med" w="med" type="none"/>
                <a:tailEnd len="med" w="med" type="none"/>
              </a:ln>
            </p:spPr>
          </p:cxnSp>
          <p:sp>
            <p:nvSpPr>
              <p:cNvPr id="64" name="Google Shape;64;p15"/>
              <p:cNvSpPr txBox="1"/>
              <p:nvPr/>
            </p:nvSpPr>
            <p:spPr>
              <a:xfrm>
                <a:off x="15060844" y="147651"/>
                <a:ext cx="6061168" cy="430255"/>
              </a:xfrm>
              <a:prstGeom prst="rect">
                <a:avLst/>
              </a:prstGeom>
              <a:noFill/>
              <a:ln>
                <a:noFill/>
              </a:ln>
            </p:spPr>
            <p:txBody>
              <a:bodyPr anchorCtr="0" anchor="t" bIns="17150" lIns="17150" spcFirstLastPara="1" rIns="17150" wrap="square" tIns="17150">
                <a:spAutoFit/>
              </a:bodyPr>
              <a:lstStyle/>
              <a:p>
                <a:pPr indent="0" lvl="0" marL="0" marR="0" rtl="0" algn="r">
                  <a:lnSpc>
                    <a:spcPct val="100000"/>
                  </a:lnSpc>
                  <a:spcBef>
                    <a:spcPts val="0"/>
                  </a:spcBef>
                  <a:spcAft>
                    <a:spcPts val="0"/>
                  </a:spcAft>
                  <a:buClr>
                    <a:schemeClr val="dk2"/>
                  </a:buClr>
                  <a:buSzPts val="800"/>
                  <a:buFont typeface="Arial"/>
                  <a:buNone/>
                </a:pPr>
                <a:r>
                  <a:rPr b="1" i="0" lang="en-GB" sz="800" u="none" cap="none" strike="noStrike">
                    <a:solidFill>
                      <a:schemeClr val="dk2"/>
                    </a:solidFill>
                    <a:latin typeface="Arial"/>
                    <a:ea typeface="Arial"/>
                    <a:cs typeface="Arial"/>
                    <a:sym typeface="Arial"/>
                  </a:rPr>
                  <a:t>PROFESSIONAL TEMPLATE by </a:t>
                </a:r>
                <a:r>
                  <a:rPr b="1" i="0" lang="en-GB" sz="800" u="sng" cap="none" strike="noStrike">
                    <a:solidFill>
                      <a:schemeClr val="hlink"/>
                    </a:solidFill>
                    <a:latin typeface="Arial"/>
                    <a:ea typeface="Arial"/>
                    <a:cs typeface="Arial"/>
                    <a:sym typeface="Arial"/>
                    <a:hlinkClick r:id="rId3"/>
                  </a:rPr>
                  <a:t>HiSlide.io</a:t>
                </a:r>
                <a:endParaRPr sz="500"/>
              </a:p>
            </p:txBody>
          </p:sp>
        </p:grpSp>
        <p:grpSp>
          <p:nvGrpSpPr>
            <p:cNvPr id="65" name="Google Shape;65;p15"/>
            <p:cNvGrpSpPr/>
            <p:nvPr/>
          </p:nvGrpSpPr>
          <p:grpSpPr>
            <a:xfrm>
              <a:off x="27984" y="1586674"/>
              <a:ext cx="21045079" cy="8847395"/>
              <a:chOff x="0" y="0"/>
              <a:chExt cx="21045078" cy="8847393"/>
            </a:xfrm>
          </p:grpSpPr>
          <p:sp>
            <p:nvSpPr>
              <p:cNvPr id="66" name="Google Shape;66;p15"/>
              <p:cNvSpPr/>
              <p:nvPr/>
            </p:nvSpPr>
            <p:spPr>
              <a:xfrm>
                <a:off x="8432" y="319456"/>
                <a:ext cx="8476750" cy="4304110"/>
              </a:xfrm>
              <a:custGeom>
                <a:rect b="b" l="l" r="r" t="t"/>
                <a:pathLst>
                  <a:path extrusionOk="0" h="21600" w="21600">
                    <a:moveTo>
                      <a:pt x="21550" y="7731"/>
                    </a:moveTo>
                    <a:lnTo>
                      <a:pt x="18428" y="0"/>
                    </a:lnTo>
                    <a:lnTo>
                      <a:pt x="0" y="0"/>
                    </a:lnTo>
                    <a:lnTo>
                      <a:pt x="0" y="21600"/>
                    </a:lnTo>
                    <a:lnTo>
                      <a:pt x="18424" y="21600"/>
                    </a:lnTo>
                    <a:lnTo>
                      <a:pt x="21600" y="14028"/>
                    </a:lnTo>
                    <a:lnTo>
                      <a:pt x="21550" y="7731"/>
                    </a:lnTo>
                    <a:close/>
                  </a:path>
                </a:pathLst>
              </a:custGeom>
              <a:gradFill>
                <a:gsLst>
                  <a:gs pos="0">
                    <a:srgbClr val="CFCDD0">
                      <a:alpha val="49803"/>
                    </a:srgbClr>
                  </a:gs>
                  <a:gs pos="100000">
                    <a:srgbClr val="FFFFFF">
                      <a:alpha val="49803"/>
                    </a:srgbClr>
                  </a:gs>
                </a:gsLst>
                <a:lin ang="10440000" scaled="0"/>
              </a:gradFill>
              <a:ln>
                <a:noFill/>
              </a:ln>
            </p:spPr>
            <p:txBody>
              <a:bodyPr anchorCtr="0" anchor="ctr" bIns="14300" lIns="14300" spcFirstLastPara="1" rIns="14300" wrap="square" tIns="14300">
                <a:noAutofit/>
              </a:bodyPr>
              <a:lstStyle/>
              <a:p>
                <a:pPr indent="0" lvl="0" marL="0" marR="0" rtl="0" algn="l">
                  <a:lnSpc>
                    <a:spcPct val="100000"/>
                  </a:lnSpc>
                  <a:spcBef>
                    <a:spcPts val="0"/>
                  </a:spcBef>
                  <a:spcAft>
                    <a:spcPts val="0"/>
                  </a:spcAft>
                  <a:buNone/>
                </a:pPr>
                <a:r>
                  <a:t/>
                </a:r>
                <a:endParaRPr b="0" i="0" sz="800" u="none">
                  <a:solidFill>
                    <a:srgbClr val="252D30"/>
                  </a:solidFill>
                  <a:latin typeface="Arial"/>
                  <a:ea typeface="Arial"/>
                  <a:cs typeface="Arial"/>
                  <a:sym typeface="Arial"/>
                </a:endParaRPr>
              </a:p>
            </p:txBody>
          </p:sp>
          <p:sp>
            <p:nvSpPr>
              <p:cNvPr id="67" name="Google Shape;67;p15"/>
              <p:cNvSpPr/>
              <p:nvPr/>
            </p:nvSpPr>
            <p:spPr>
              <a:xfrm>
                <a:off x="12568328" y="322409"/>
                <a:ext cx="8476750" cy="4304110"/>
              </a:xfrm>
              <a:custGeom>
                <a:rect b="b" l="l" r="r" t="t"/>
                <a:pathLst>
                  <a:path extrusionOk="0" h="21600" w="21600">
                    <a:moveTo>
                      <a:pt x="50" y="7731"/>
                    </a:moveTo>
                    <a:lnTo>
                      <a:pt x="3172" y="0"/>
                    </a:lnTo>
                    <a:lnTo>
                      <a:pt x="21600" y="0"/>
                    </a:lnTo>
                    <a:lnTo>
                      <a:pt x="21600" y="21600"/>
                    </a:lnTo>
                    <a:lnTo>
                      <a:pt x="3176" y="21600"/>
                    </a:lnTo>
                    <a:lnTo>
                      <a:pt x="0" y="14028"/>
                    </a:lnTo>
                    <a:lnTo>
                      <a:pt x="50" y="7731"/>
                    </a:lnTo>
                    <a:close/>
                  </a:path>
                </a:pathLst>
              </a:custGeom>
              <a:gradFill>
                <a:gsLst>
                  <a:gs pos="0">
                    <a:srgbClr val="CFCDD0">
                      <a:alpha val="50196"/>
                    </a:srgbClr>
                  </a:gs>
                  <a:gs pos="100000">
                    <a:srgbClr val="FFFFFF">
                      <a:alpha val="50196"/>
                    </a:srgbClr>
                  </a:gs>
                </a:gsLst>
                <a:lin ang="900000" scaled="0"/>
              </a:gradFill>
              <a:ln>
                <a:noFill/>
              </a:ln>
            </p:spPr>
            <p:txBody>
              <a:bodyPr anchorCtr="0" anchor="ctr" bIns="14300" lIns="14300" spcFirstLastPara="1" rIns="14300" wrap="square" tIns="14300">
                <a:noAutofit/>
              </a:bodyPr>
              <a:lstStyle/>
              <a:p>
                <a:pPr indent="0" lvl="0" marL="0" marR="0" rtl="0" algn="l">
                  <a:lnSpc>
                    <a:spcPct val="100000"/>
                  </a:lnSpc>
                  <a:spcBef>
                    <a:spcPts val="0"/>
                  </a:spcBef>
                  <a:spcAft>
                    <a:spcPts val="0"/>
                  </a:spcAft>
                  <a:buNone/>
                </a:pPr>
                <a:r>
                  <a:t/>
                </a:r>
                <a:endParaRPr b="0" i="0" sz="800" u="none">
                  <a:solidFill>
                    <a:srgbClr val="252D30"/>
                  </a:solidFill>
                  <a:latin typeface="Arial"/>
                  <a:ea typeface="Arial"/>
                  <a:cs typeface="Arial"/>
                  <a:sym typeface="Arial"/>
                </a:endParaRPr>
              </a:p>
            </p:txBody>
          </p:sp>
          <p:sp>
            <p:nvSpPr>
              <p:cNvPr id="68" name="Google Shape;68;p15"/>
              <p:cNvSpPr/>
              <p:nvPr/>
            </p:nvSpPr>
            <p:spPr>
              <a:xfrm>
                <a:off x="8372726" y="323063"/>
                <a:ext cx="4302802" cy="4302802"/>
              </a:xfrm>
              <a:prstGeom prst="ellipse">
                <a:avLst/>
              </a:prstGeom>
              <a:solidFill>
                <a:schemeClr val="accent1"/>
              </a:solidFill>
              <a:ln>
                <a:noFill/>
              </a:ln>
            </p:spPr>
            <p:txBody>
              <a:bodyPr anchorCtr="0" anchor="ctr" bIns="14300" lIns="14300" spcFirstLastPara="1" rIns="14300" wrap="square" tIns="14300">
                <a:noAutofit/>
              </a:bodyPr>
              <a:lstStyle/>
              <a:p>
                <a:pPr indent="0" lvl="0" marL="0" marR="0" rtl="0" algn="l">
                  <a:lnSpc>
                    <a:spcPct val="100000"/>
                  </a:lnSpc>
                  <a:spcBef>
                    <a:spcPts val="0"/>
                  </a:spcBef>
                  <a:spcAft>
                    <a:spcPts val="0"/>
                  </a:spcAft>
                  <a:buNone/>
                </a:pPr>
                <a:r>
                  <a:t/>
                </a:r>
                <a:endParaRPr b="0" i="0" sz="800" u="none">
                  <a:solidFill>
                    <a:srgbClr val="252D30"/>
                  </a:solidFill>
                  <a:latin typeface="Arial"/>
                  <a:ea typeface="Arial"/>
                  <a:cs typeface="Arial"/>
                  <a:sym typeface="Arial"/>
                </a:endParaRPr>
              </a:p>
            </p:txBody>
          </p:sp>
          <p:sp>
            <p:nvSpPr>
              <p:cNvPr id="69" name="Google Shape;69;p15"/>
              <p:cNvSpPr/>
              <p:nvPr/>
            </p:nvSpPr>
            <p:spPr>
              <a:xfrm>
                <a:off x="8047916" y="0"/>
                <a:ext cx="4948929" cy="4948928"/>
              </a:xfrm>
              <a:prstGeom prst="ellipse">
                <a:avLst/>
              </a:prstGeom>
              <a:noFill/>
              <a:ln cap="flat" cmpd="sng" w="38100">
                <a:solidFill>
                  <a:srgbClr val="CFCDD0"/>
                </a:solidFill>
                <a:prstDash val="solid"/>
                <a:miter lim="800000"/>
                <a:headEnd len="sm" w="sm" type="none"/>
                <a:tailEnd len="sm" w="sm" type="none"/>
              </a:ln>
            </p:spPr>
            <p:txBody>
              <a:bodyPr anchorCtr="0" anchor="ctr" bIns="14300" lIns="14300" spcFirstLastPara="1" rIns="14300" wrap="square" tIns="14300">
                <a:noAutofit/>
              </a:bodyPr>
              <a:lstStyle/>
              <a:p>
                <a:pPr indent="0" lvl="0" marL="0" marR="0" rtl="0" algn="l">
                  <a:lnSpc>
                    <a:spcPct val="100000"/>
                  </a:lnSpc>
                  <a:spcBef>
                    <a:spcPts val="0"/>
                  </a:spcBef>
                  <a:spcAft>
                    <a:spcPts val="0"/>
                  </a:spcAft>
                  <a:buNone/>
                </a:pPr>
                <a:r>
                  <a:t/>
                </a:r>
                <a:endParaRPr b="0" i="0" sz="800" u="none">
                  <a:solidFill>
                    <a:srgbClr val="252D30"/>
                  </a:solidFill>
                  <a:latin typeface="Arial"/>
                  <a:ea typeface="Arial"/>
                  <a:cs typeface="Arial"/>
                  <a:sym typeface="Arial"/>
                </a:endParaRPr>
              </a:p>
            </p:txBody>
          </p:sp>
          <p:sp>
            <p:nvSpPr>
              <p:cNvPr id="70" name="Google Shape;70;p15"/>
              <p:cNvSpPr/>
              <p:nvPr/>
            </p:nvSpPr>
            <p:spPr>
              <a:xfrm>
                <a:off x="9562331" y="950859"/>
                <a:ext cx="3109171" cy="3675551"/>
              </a:xfrm>
              <a:custGeom>
                <a:rect b="b" l="l" r="r" t="t"/>
                <a:pathLst>
                  <a:path extrusionOk="0" h="21536" w="21533">
                    <a:moveTo>
                      <a:pt x="21531" y="8763"/>
                    </a:moveTo>
                    <a:lnTo>
                      <a:pt x="11173" y="0"/>
                    </a:lnTo>
                    <a:lnTo>
                      <a:pt x="10186" y="930"/>
                    </a:lnTo>
                    <a:lnTo>
                      <a:pt x="9829" y="1923"/>
                    </a:lnTo>
                    <a:lnTo>
                      <a:pt x="9146" y="1345"/>
                    </a:lnTo>
                    <a:lnTo>
                      <a:pt x="8010" y="1057"/>
                    </a:lnTo>
                    <a:cubicBezTo>
                      <a:pt x="6241" y="662"/>
                      <a:pt x="4362" y="1192"/>
                      <a:pt x="3229" y="2408"/>
                    </a:cubicBezTo>
                    <a:cubicBezTo>
                      <a:pt x="1924" y="3808"/>
                      <a:pt x="1890" y="5774"/>
                      <a:pt x="3147" y="7206"/>
                    </a:cubicBezTo>
                    <a:lnTo>
                      <a:pt x="7306" y="10684"/>
                    </a:lnTo>
                    <a:lnTo>
                      <a:pt x="6946" y="11019"/>
                    </a:lnTo>
                    <a:lnTo>
                      <a:pt x="6423" y="10577"/>
                    </a:lnTo>
                    <a:lnTo>
                      <a:pt x="5856" y="11263"/>
                    </a:lnTo>
                    <a:lnTo>
                      <a:pt x="5124" y="10644"/>
                    </a:lnTo>
                    <a:lnTo>
                      <a:pt x="4048" y="10990"/>
                    </a:lnTo>
                    <a:lnTo>
                      <a:pt x="3548" y="10567"/>
                    </a:lnTo>
                    <a:lnTo>
                      <a:pt x="3114" y="11028"/>
                    </a:lnTo>
                    <a:lnTo>
                      <a:pt x="2626" y="10616"/>
                    </a:lnTo>
                    <a:lnTo>
                      <a:pt x="2099" y="11343"/>
                    </a:lnTo>
                    <a:lnTo>
                      <a:pt x="1329" y="10691"/>
                    </a:lnTo>
                    <a:lnTo>
                      <a:pt x="365" y="10835"/>
                    </a:lnTo>
                    <a:lnTo>
                      <a:pt x="0" y="12909"/>
                    </a:lnTo>
                    <a:lnTo>
                      <a:pt x="1567" y="14235"/>
                    </a:lnTo>
                    <a:lnTo>
                      <a:pt x="711" y="14273"/>
                    </a:lnTo>
                    <a:lnTo>
                      <a:pt x="514" y="16496"/>
                    </a:lnTo>
                    <a:lnTo>
                      <a:pt x="6394" y="21534"/>
                    </a:lnTo>
                    <a:cubicBezTo>
                      <a:pt x="10931" y="21600"/>
                      <a:pt x="15258" y="19916"/>
                      <a:pt x="18150" y="16958"/>
                    </a:cubicBezTo>
                    <a:cubicBezTo>
                      <a:pt x="20401" y="14657"/>
                      <a:pt x="21600" y="11749"/>
                      <a:pt x="21531" y="8763"/>
                    </a:cubicBezTo>
                    <a:close/>
                  </a:path>
                </a:pathLst>
              </a:custGeom>
              <a:solidFill>
                <a:srgbClr val="000000">
                  <a:alpha val="13725"/>
                </a:srgbClr>
              </a:solidFill>
              <a:ln>
                <a:noFill/>
              </a:ln>
            </p:spPr>
            <p:txBody>
              <a:bodyPr anchorCtr="0" anchor="ctr" bIns="14300" lIns="14300" spcFirstLastPara="1" rIns="14300" wrap="square" tIns="14300">
                <a:noAutofit/>
              </a:bodyPr>
              <a:lstStyle/>
              <a:p>
                <a:pPr indent="0" lvl="0" marL="0" marR="0" rtl="0" algn="l">
                  <a:lnSpc>
                    <a:spcPct val="100000"/>
                  </a:lnSpc>
                  <a:spcBef>
                    <a:spcPts val="0"/>
                  </a:spcBef>
                  <a:spcAft>
                    <a:spcPts val="0"/>
                  </a:spcAft>
                  <a:buNone/>
                </a:pPr>
                <a:r>
                  <a:t/>
                </a:r>
                <a:endParaRPr b="0" i="0" sz="800" u="none">
                  <a:solidFill>
                    <a:srgbClr val="252D30"/>
                  </a:solidFill>
                  <a:latin typeface="Arial"/>
                  <a:ea typeface="Arial"/>
                  <a:cs typeface="Arial"/>
                  <a:sym typeface="Arial"/>
                </a:endParaRPr>
              </a:p>
            </p:txBody>
          </p:sp>
          <p:sp>
            <p:nvSpPr>
              <p:cNvPr id="71" name="Google Shape;71;p15"/>
              <p:cNvSpPr/>
              <p:nvPr/>
            </p:nvSpPr>
            <p:spPr>
              <a:xfrm>
                <a:off x="9859904" y="950473"/>
                <a:ext cx="1455447" cy="1453230"/>
              </a:xfrm>
              <a:custGeom>
                <a:rect b="b" l="l" r="r" t="t"/>
                <a:pathLst>
                  <a:path extrusionOk="0" h="20671" w="20652">
                    <a:moveTo>
                      <a:pt x="18381" y="2"/>
                    </a:moveTo>
                    <a:cubicBezTo>
                      <a:pt x="18292" y="11"/>
                      <a:pt x="18207" y="48"/>
                      <a:pt x="18139" y="113"/>
                    </a:cubicBezTo>
                    <a:lnTo>
                      <a:pt x="16284" y="1961"/>
                    </a:lnTo>
                    <a:cubicBezTo>
                      <a:pt x="16249" y="1995"/>
                      <a:pt x="16222" y="2034"/>
                      <a:pt x="16202" y="2078"/>
                    </a:cubicBezTo>
                    <a:cubicBezTo>
                      <a:pt x="16176" y="2134"/>
                      <a:pt x="16165" y="2196"/>
                      <a:pt x="16169" y="2258"/>
                    </a:cubicBezTo>
                    <a:lnTo>
                      <a:pt x="16169" y="3867"/>
                    </a:lnTo>
                    <a:lnTo>
                      <a:pt x="10727" y="9321"/>
                    </a:lnTo>
                    <a:cubicBezTo>
                      <a:pt x="10342" y="9061"/>
                      <a:pt x="9897" y="8930"/>
                      <a:pt x="9450" y="8930"/>
                    </a:cubicBezTo>
                    <a:cubicBezTo>
                      <a:pt x="8864" y="8930"/>
                      <a:pt x="8279" y="9154"/>
                      <a:pt x="7832" y="9603"/>
                    </a:cubicBezTo>
                    <a:cubicBezTo>
                      <a:pt x="6937" y="10499"/>
                      <a:pt x="6937" y="11951"/>
                      <a:pt x="7832" y="12848"/>
                    </a:cubicBezTo>
                    <a:cubicBezTo>
                      <a:pt x="8726" y="13744"/>
                      <a:pt x="10175" y="13744"/>
                      <a:pt x="11069" y="12848"/>
                    </a:cubicBezTo>
                    <a:cubicBezTo>
                      <a:pt x="11853" y="12063"/>
                      <a:pt x="11949" y="10851"/>
                      <a:pt x="11360" y="9960"/>
                    </a:cubicBezTo>
                    <a:lnTo>
                      <a:pt x="16811" y="4496"/>
                    </a:lnTo>
                    <a:lnTo>
                      <a:pt x="18429" y="4496"/>
                    </a:lnTo>
                    <a:cubicBezTo>
                      <a:pt x="18482" y="4499"/>
                      <a:pt x="18535" y="4491"/>
                      <a:pt x="18585" y="4473"/>
                    </a:cubicBezTo>
                    <a:cubicBezTo>
                      <a:pt x="18641" y="4452"/>
                      <a:pt x="18691" y="4419"/>
                      <a:pt x="18732" y="4376"/>
                    </a:cubicBezTo>
                    <a:lnTo>
                      <a:pt x="20555" y="2507"/>
                    </a:lnTo>
                    <a:cubicBezTo>
                      <a:pt x="20654" y="2386"/>
                      <a:pt x="20680" y="2220"/>
                      <a:pt x="20622" y="2074"/>
                    </a:cubicBezTo>
                    <a:cubicBezTo>
                      <a:pt x="20554" y="1904"/>
                      <a:pt x="20387" y="1794"/>
                      <a:pt x="20205" y="1799"/>
                    </a:cubicBezTo>
                    <a:lnTo>
                      <a:pt x="18834" y="1816"/>
                    </a:lnTo>
                    <a:lnTo>
                      <a:pt x="18834" y="428"/>
                    </a:lnTo>
                    <a:cubicBezTo>
                      <a:pt x="18841" y="280"/>
                      <a:pt x="18767" y="140"/>
                      <a:pt x="18641" y="62"/>
                    </a:cubicBezTo>
                    <a:cubicBezTo>
                      <a:pt x="18561" y="12"/>
                      <a:pt x="18470" y="-7"/>
                      <a:pt x="18381" y="2"/>
                    </a:cubicBezTo>
                    <a:close/>
                    <a:moveTo>
                      <a:pt x="17960" y="1535"/>
                    </a:moveTo>
                    <a:lnTo>
                      <a:pt x="17960" y="2265"/>
                    </a:lnTo>
                    <a:cubicBezTo>
                      <a:pt x="17961" y="2361"/>
                      <a:pt x="17992" y="2454"/>
                      <a:pt x="18050" y="2531"/>
                    </a:cubicBezTo>
                    <a:cubicBezTo>
                      <a:pt x="18140" y="2652"/>
                      <a:pt x="18283" y="2721"/>
                      <a:pt x="18433" y="2718"/>
                    </a:cubicBezTo>
                    <a:lnTo>
                      <a:pt x="19124" y="2718"/>
                    </a:lnTo>
                    <a:lnTo>
                      <a:pt x="18236" y="3606"/>
                    </a:lnTo>
                    <a:lnTo>
                      <a:pt x="17055" y="3604"/>
                    </a:lnTo>
                    <a:lnTo>
                      <a:pt x="17055" y="2444"/>
                    </a:lnTo>
                    <a:lnTo>
                      <a:pt x="17960" y="1535"/>
                    </a:lnTo>
                    <a:close/>
                    <a:moveTo>
                      <a:pt x="9423" y="1779"/>
                    </a:moveTo>
                    <a:cubicBezTo>
                      <a:pt x="7011" y="1779"/>
                      <a:pt x="4600" y="2702"/>
                      <a:pt x="2760" y="4546"/>
                    </a:cubicBezTo>
                    <a:cubicBezTo>
                      <a:pt x="-920" y="8235"/>
                      <a:pt x="-920" y="14215"/>
                      <a:pt x="2760" y="17904"/>
                    </a:cubicBezTo>
                    <a:cubicBezTo>
                      <a:pt x="6440" y="21593"/>
                      <a:pt x="12406" y="21593"/>
                      <a:pt x="16086" y="17904"/>
                    </a:cubicBezTo>
                    <a:cubicBezTo>
                      <a:pt x="19332" y="14650"/>
                      <a:pt x="19713" y="9614"/>
                      <a:pt x="17231" y="5939"/>
                    </a:cubicBezTo>
                    <a:cubicBezTo>
                      <a:pt x="17077" y="5744"/>
                      <a:pt x="16796" y="5707"/>
                      <a:pt x="16596" y="5855"/>
                    </a:cubicBezTo>
                    <a:cubicBezTo>
                      <a:pt x="16397" y="6002"/>
                      <a:pt x="16349" y="6280"/>
                      <a:pt x="16488" y="6485"/>
                    </a:cubicBezTo>
                    <a:cubicBezTo>
                      <a:pt x="18711" y="9788"/>
                      <a:pt x="18375" y="14314"/>
                      <a:pt x="15456" y="17246"/>
                    </a:cubicBezTo>
                    <a:cubicBezTo>
                      <a:pt x="12143" y="20575"/>
                      <a:pt x="6762" y="20573"/>
                      <a:pt x="3445" y="17246"/>
                    </a:cubicBezTo>
                    <a:cubicBezTo>
                      <a:pt x="129" y="13920"/>
                      <a:pt x="128" y="8529"/>
                      <a:pt x="3445" y="5204"/>
                    </a:cubicBezTo>
                    <a:cubicBezTo>
                      <a:pt x="5103" y="3542"/>
                      <a:pt x="7276" y="2711"/>
                      <a:pt x="9450" y="2711"/>
                    </a:cubicBezTo>
                    <a:cubicBezTo>
                      <a:pt x="11110" y="2710"/>
                      <a:pt x="12768" y="3196"/>
                      <a:pt x="14196" y="4159"/>
                    </a:cubicBezTo>
                    <a:cubicBezTo>
                      <a:pt x="14466" y="4316"/>
                      <a:pt x="14812" y="4169"/>
                      <a:pt x="14886" y="3865"/>
                    </a:cubicBezTo>
                    <a:cubicBezTo>
                      <a:pt x="14927" y="3699"/>
                      <a:pt x="14865" y="3524"/>
                      <a:pt x="14729" y="3421"/>
                    </a:cubicBezTo>
                    <a:cubicBezTo>
                      <a:pt x="13133" y="2329"/>
                      <a:pt x="11279" y="1779"/>
                      <a:pt x="9423" y="1779"/>
                    </a:cubicBezTo>
                    <a:close/>
                    <a:moveTo>
                      <a:pt x="9423" y="5402"/>
                    </a:moveTo>
                    <a:cubicBezTo>
                      <a:pt x="7936" y="5402"/>
                      <a:pt x="6450" y="5972"/>
                      <a:pt x="5316" y="7108"/>
                    </a:cubicBezTo>
                    <a:cubicBezTo>
                      <a:pt x="3047" y="9382"/>
                      <a:pt x="3046" y="13069"/>
                      <a:pt x="5316" y="15342"/>
                    </a:cubicBezTo>
                    <a:cubicBezTo>
                      <a:pt x="7584" y="17613"/>
                      <a:pt x="11257" y="17610"/>
                      <a:pt x="13530" y="15342"/>
                    </a:cubicBezTo>
                    <a:cubicBezTo>
                      <a:pt x="15305" y="13570"/>
                      <a:pt x="15706" y="10926"/>
                      <a:pt x="14705" y="8761"/>
                    </a:cubicBezTo>
                    <a:cubicBezTo>
                      <a:pt x="14609" y="8494"/>
                      <a:pt x="14297" y="8377"/>
                      <a:pt x="14049" y="8515"/>
                    </a:cubicBezTo>
                    <a:cubicBezTo>
                      <a:pt x="13830" y="8638"/>
                      <a:pt x="13753" y="8917"/>
                      <a:pt x="13879" y="9135"/>
                    </a:cubicBezTo>
                    <a:cubicBezTo>
                      <a:pt x="14728" y="10954"/>
                      <a:pt x="14407" y="13186"/>
                      <a:pt x="12906" y="14689"/>
                    </a:cubicBezTo>
                    <a:cubicBezTo>
                      <a:pt x="10997" y="16601"/>
                      <a:pt x="7904" y="16601"/>
                      <a:pt x="5995" y="14689"/>
                    </a:cubicBezTo>
                    <a:cubicBezTo>
                      <a:pt x="4084" y="12776"/>
                      <a:pt x="4082" y="9671"/>
                      <a:pt x="5995" y="7761"/>
                    </a:cubicBezTo>
                    <a:cubicBezTo>
                      <a:pt x="6950" y="6807"/>
                      <a:pt x="8200" y="6334"/>
                      <a:pt x="9450" y="6327"/>
                    </a:cubicBezTo>
                    <a:cubicBezTo>
                      <a:pt x="10164" y="6323"/>
                      <a:pt x="10878" y="6471"/>
                      <a:pt x="11541" y="6770"/>
                    </a:cubicBezTo>
                    <a:cubicBezTo>
                      <a:pt x="11827" y="6915"/>
                      <a:pt x="12170" y="6726"/>
                      <a:pt x="12201" y="6406"/>
                    </a:cubicBezTo>
                    <a:cubicBezTo>
                      <a:pt x="12218" y="6231"/>
                      <a:pt x="12124" y="6065"/>
                      <a:pt x="11965" y="5990"/>
                    </a:cubicBezTo>
                    <a:cubicBezTo>
                      <a:pt x="11164" y="5598"/>
                      <a:pt x="10293" y="5402"/>
                      <a:pt x="9423" y="5402"/>
                    </a:cubicBezTo>
                    <a:close/>
                    <a:moveTo>
                      <a:pt x="9450" y="9843"/>
                    </a:moveTo>
                    <a:cubicBezTo>
                      <a:pt x="9660" y="9843"/>
                      <a:pt x="9869" y="9893"/>
                      <a:pt x="10062" y="9989"/>
                    </a:cubicBezTo>
                    <a:lnTo>
                      <a:pt x="9148" y="10904"/>
                    </a:lnTo>
                    <a:cubicBezTo>
                      <a:pt x="8973" y="11080"/>
                      <a:pt x="8973" y="11365"/>
                      <a:pt x="9148" y="11541"/>
                    </a:cubicBezTo>
                    <a:cubicBezTo>
                      <a:pt x="9324" y="11716"/>
                      <a:pt x="9608" y="11716"/>
                      <a:pt x="9783" y="11541"/>
                    </a:cubicBezTo>
                    <a:lnTo>
                      <a:pt x="10692" y="10630"/>
                    </a:lnTo>
                    <a:cubicBezTo>
                      <a:pt x="10937" y="11143"/>
                      <a:pt x="10850" y="11776"/>
                      <a:pt x="10425" y="12202"/>
                    </a:cubicBezTo>
                    <a:cubicBezTo>
                      <a:pt x="9887" y="12741"/>
                      <a:pt x="9014" y="12741"/>
                      <a:pt x="8476" y="12202"/>
                    </a:cubicBezTo>
                    <a:cubicBezTo>
                      <a:pt x="7938" y="11662"/>
                      <a:pt x="7938" y="10788"/>
                      <a:pt x="8476" y="10249"/>
                    </a:cubicBezTo>
                    <a:cubicBezTo>
                      <a:pt x="8745" y="9979"/>
                      <a:pt x="9097" y="9843"/>
                      <a:pt x="9450" y="9843"/>
                    </a:cubicBezTo>
                    <a:close/>
                  </a:path>
                </a:pathLst>
              </a:custGeom>
              <a:solidFill>
                <a:srgbClr val="FFFFFF"/>
              </a:solidFill>
              <a:ln>
                <a:noFill/>
              </a:ln>
            </p:spPr>
            <p:txBody>
              <a:bodyPr anchorCtr="0" anchor="ctr" bIns="14300" lIns="14300" spcFirstLastPara="1" rIns="14300" wrap="square" tIns="14300">
                <a:noAutofit/>
              </a:bodyPr>
              <a:lstStyle/>
              <a:p>
                <a:pPr indent="0" lvl="0" marL="0" marR="0" rtl="0" algn="l">
                  <a:lnSpc>
                    <a:spcPct val="100000"/>
                  </a:lnSpc>
                  <a:spcBef>
                    <a:spcPts val="0"/>
                  </a:spcBef>
                  <a:spcAft>
                    <a:spcPts val="0"/>
                  </a:spcAft>
                  <a:buNone/>
                </a:pPr>
                <a:r>
                  <a:t/>
                </a:r>
                <a:endParaRPr b="0" i="0" sz="800" u="none">
                  <a:solidFill>
                    <a:srgbClr val="252D30"/>
                  </a:solidFill>
                  <a:latin typeface="Arial"/>
                  <a:ea typeface="Arial"/>
                  <a:cs typeface="Arial"/>
                  <a:sym typeface="Arial"/>
                </a:endParaRPr>
              </a:p>
            </p:txBody>
          </p:sp>
          <p:sp>
            <p:nvSpPr>
              <p:cNvPr id="72" name="Google Shape;72;p15"/>
              <p:cNvSpPr txBox="1"/>
              <p:nvPr/>
            </p:nvSpPr>
            <p:spPr>
              <a:xfrm>
                <a:off x="8377957" y="2612673"/>
                <a:ext cx="4289491" cy="1592418"/>
              </a:xfrm>
              <a:prstGeom prst="rect">
                <a:avLst/>
              </a:prstGeom>
              <a:noFill/>
              <a:ln>
                <a:noFill/>
              </a:ln>
            </p:spPr>
            <p:txBody>
              <a:bodyPr anchorCtr="0" anchor="t" bIns="14300" lIns="14300" spcFirstLastPara="1" rIns="14300" wrap="square" tIns="14300">
                <a:noAutofit/>
              </a:bodyPr>
              <a:lstStyle/>
              <a:p>
                <a:pPr indent="0" lvl="0" marL="0" marR="0" rtl="0" algn="ctr">
                  <a:lnSpc>
                    <a:spcPct val="100000"/>
                  </a:lnSpc>
                  <a:spcBef>
                    <a:spcPts val="0"/>
                  </a:spcBef>
                  <a:spcAft>
                    <a:spcPts val="0"/>
                  </a:spcAft>
                  <a:buClr>
                    <a:srgbClr val="FFFFFF"/>
                  </a:buClr>
                  <a:buSzPts val="1500"/>
                  <a:buFont typeface="Impact"/>
                  <a:buNone/>
                </a:pPr>
                <a:r>
                  <a:rPr b="0" i="0" lang="en-GB" sz="1500" u="none">
                    <a:solidFill>
                      <a:srgbClr val="FFFFFF"/>
                    </a:solidFill>
                    <a:latin typeface="Impact"/>
                    <a:ea typeface="Impact"/>
                    <a:cs typeface="Impact"/>
                    <a:sym typeface="Impact"/>
                  </a:rPr>
                  <a:t>BUSINESS</a:t>
                </a:r>
                <a:endParaRPr sz="500"/>
              </a:p>
              <a:p>
                <a:pPr indent="0" lvl="0" marL="0" marR="0" rtl="0" algn="ctr">
                  <a:lnSpc>
                    <a:spcPct val="100000"/>
                  </a:lnSpc>
                  <a:spcBef>
                    <a:spcPts val="0"/>
                  </a:spcBef>
                  <a:spcAft>
                    <a:spcPts val="0"/>
                  </a:spcAft>
                  <a:buClr>
                    <a:srgbClr val="FFFFFF"/>
                  </a:buClr>
                  <a:buSzPts val="1500"/>
                  <a:buFont typeface="Impact"/>
                  <a:buNone/>
                </a:pPr>
                <a:r>
                  <a:rPr b="0" i="0" lang="en-GB" sz="1500" u="none">
                    <a:solidFill>
                      <a:srgbClr val="FFFFFF"/>
                    </a:solidFill>
                    <a:latin typeface="Impact"/>
                    <a:ea typeface="Impact"/>
                    <a:cs typeface="Impact"/>
                    <a:sym typeface="Impact"/>
                  </a:rPr>
                  <a:t>PROCESS</a:t>
                </a:r>
                <a:endParaRPr sz="500"/>
              </a:p>
            </p:txBody>
          </p:sp>
          <p:cxnSp>
            <p:nvCxnSpPr>
              <p:cNvPr id="73" name="Google Shape;73;p15"/>
              <p:cNvCxnSpPr/>
              <p:nvPr/>
            </p:nvCxnSpPr>
            <p:spPr>
              <a:xfrm>
                <a:off x="0" y="2474463"/>
                <a:ext cx="952377" cy="1"/>
              </a:xfrm>
              <a:prstGeom prst="straightConnector1">
                <a:avLst/>
              </a:prstGeom>
              <a:noFill/>
              <a:ln cap="flat" cmpd="sng" w="38100">
                <a:solidFill>
                  <a:srgbClr val="CFCDD0"/>
                </a:solidFill>
                <a:prstDash val="solid"/>
                <a:miter lim="262144"/>
                <a:headEnd len="med" w="med" type="none"/>
                <a:tailEnd len="med" w="med" type="stealth"/>
              </a:ln>
            </p:spPr>
          </p:cxnSp>
          <p:cxnSp>
            <p:nvCxnSpPr>
              <p:cNvPr id="74" name="Google Shape;74;p15"/>
              <p:cNvCxnSpPr/>
              <p:nvPr/>
            </p:nvCxnSpPr>
            <p:spPr>
              <a:xfrm>
                <a:off x="2382951" y="2471510"/>
                <a:ext cx="5334131" cy="1"/>
              </a:xfrm>
              <a:prstGeom prst="straightConnector1">
                <a:avLst/>
              </a:prstGeom>
              <a:noFill/>
              <a:ln cap="flat" cmpd="sng" w="38100">
                <a:solidFill>
                  <a:srgbClr val="CFCDD0"/>
                </a:solidFill>
                <a:prstDash val="solid"/>
                <a:miter lim="262144"/>
                <a:headEnd len="med" w="med" type="none"/>
                <a:tailEnd len="med" w="med" type="stealth"/>
              </a:ln>
            </p:spPr>
          </p:cxnSp>
          <p:cxnSp>
            <p:nvCxnSpPr>
              <p:cNvPr id="75" name="Google Shape;75;p15"/>
              <p:cNvCxnSpPr/>
              <p:nvPr/>
            </p:nvCxnSpPr>
            <p:spPr>
              <a:xfrm>
                <a:off x="15662374" y="2474463"/>
                <a:ext cx="5334131" cy="1"/>
              </a:xfrm>
              <a:prstGeom prst="straightConnector1">
                <a:avLst/>
              </a:prstGeom>
              <a:noFill/>
              <a:ln cap="flat" cmpd="sng" w="38100">
                <a:solidFill>
                  <a:srgbClr val="CFCDD0"/>
                </a:solidFill>
                <a:prstDash val="solid"/>
                <a:miter lim="262144"/>
                <a:headEnd len="med" w="med" type="none"/>
                <a:tailEnd len="med" w="med" type="stealth"/>
              </a:ln>
            </p:spPr>
          </p:cxnSp>
          <p:cxnSp>
            <p:nvCxnSpPr>
              <p:cNvPr id="76" name="Google Shape;76;p15"/>
              <p:cNvCxnSpPr/>
              <p:nvPr/>
            </p:nvCxnSpPr>
            <p:spPr>
              <a:xfrm>
                <a:off x="12984581" y="2471502"/>
                <a:ext cx="952378" cy="1"/>
              </a:xfrm>
              <a:prstGeom prst="straightConnector1">
                <a:avLst/>
              </a:prstGeom>
              <a:noFill/>
              <a:ln cap="flat" cmpd="sng" w="38100">
                <a:solidFill>
                  <a:srgbClr val="CFCDD0"/>
                </a:solidFill>
                <a:prstDash val="solid"/>
                <a:miter lim="262144"/>
                <a:headEnd len="med" w="med" type="none"/>
                <a:tailEnd len="med" w="med" type="stealth"/>
              </a:ln>
            </p:spPr>
          </p:cxnSp>
          <p:sp>
            <p:nvSpPr>
              <p:cNvPr id="77" name="Google Shape;77;p15"/>
              <p:cNvSpPr/>
              <p:nvPr/>
            </p:nvSpPr>
            <p:spPr>
              <a:xfrm>
                <a:off x="14477226" y="1310796"/>
                <a:ext cx="2320961" cy="2319564"/>
              </a:xfrm>
              <a:prstGeom prst="ellipse">
                <a:avLst/>
              </a:prstGeom>
              <a:solidFill>
                <a:srgbClr val="B3DA4D"/>
              </a:solidFill>
              <a:ln>
                <a:noFill/>
              </a:ln>
            </p:spPr>
            <p:txBody>
              <a:bodyPr anchorCtr="0" anchor="ctr" bIns="14300" lIns="14300" spcFirstLastPara="1" rIns="14300" wrap="square" tIns="14300">
                <a:noAutofit/>
              </a:bodyPr>
              <a:lstStyle/>
              <a:p>
                <a:pPr indent="0" lvl="0" marL="0" marR="0" rtl="0" algn="l">
                  <a:lnSpc>
                    <a:spcPct val="100000"/>
                  </a:lnSpc>
                  <a:spcBef>
                    <a:spcPts val="0"/>
                  </a:spcBef>
                  <a:spcAft>
                    <a:spcPts val="0"/>
                  </a:spcAft>
                  <a:buNone/>
                </a:pPr>
                <a:r>
                  <a:t/>
                </a:r>
                <a:endParaRPr b="0" i="0" sz="800" u="none">
                  <a:solidFill>
                    <a:srgbClr val="252D30"/>
                  </a:solidFill>
                  <a:latin typeface="Arial"/>
                  <a:ea typeface="Arial"/>
                  <a:cs typeface="Arial"/>
                  <a:sym typeface="Arial"/>
                </a:endParaRPr>
              </a:p>
            </p:txBody>
          </p:sp>
          <p:sp>
            <p:nvSpPr>
              <p:cNvPr id="78" name="Google Shape;78;p15"/>
              <p:cNvSpPr/>
              <p:nvPr/>
            </p:nvSpPr>
            <p:spPr>
              <a:xfrm>
                <a:off x="18211083" y="1682307"/>
                <a:ext cx="1577999" cy="1578129"/>
              </a:xfrm>
              <a:prstGeom prst="ellipse">
                <a:avLst/>
              </a:prstGeom>
              <a:solidFill>
                <a:srgbClr val="4FDAB3"/>
              </a:solidFill>
              <a:ln>
                <a:noFill/>
              </a:ln>
            </p:spPr>
            <p:txBody>
              <a:bodyPr anchorCtr="0" anchor="ctr" bIns="14300" lIns="14300" spcFirstLastPara="1" rIns="14300" wrap="square" tIns="14300">
                <a:noAutofit/>
              </a:bodyPr>
              <a:lstStyle/>
              <a:p>
                <a:pPr indent="0" lvl="0" marL="0" marR="0" rtl="0" algn="l">
                  <a:lnSpc>
                    <a:spcPct val="100000"/>
                  </a:lnSpc>
                  <a:spcBef>
                    <a:spcPts val="0"/>
                  </a:spcBef>
                  <a:spcAft>
                    <a:spcPts val="0"/>
                  </a:spcAft>
                  <a:buNone/>
                </a:pPr>
                <a:r>
                  <a:t/>
                </a:r>
                <a:endParaRPr b="0" i="0" sz="800" u="none">
                  <a:solidFill>
                    <a:srgbClr val="252D30"/>
                  </a:solidFill>
                  <a:latin typeface="Arial"/>
                  <a:ea typeface="Arial"/>
                  <a:cs typeface="Arial"/>
                  <a:sym typeface="Arial"/>
                </a:endParaRPr>
              </a:p>
            </p:txBody>
          </p:sp>
          <p:sp>
            <p:nvSpPr>
              <p:cNvPr id="79" name="Google Shape;79;p15"/>
              <p:cNvSpPr/>
              <p:nvPr/>
            </p:nvSpPr>
            <p:spPr>
              <a:xfrm>
                <a:off x="4245266" y="1311589"/>
                <a:ext cx="2319845" cy="2319845"/>
              </a:xfrm>
              <a:prstGeom prst="ellipse">
                <a:avLst/>
              </a:prstGeom>
              <a:solidFill>
                <a:schemeClr val="accent2"/>
              </a:solidFill>
              <a:ln>
                <a:noFill/>
              </a:ln>
            </p:spPr>
            <p:txBody>
              <a:bodyPr anchorCtr="0" anchor="ctr" bIns="14300" lIns="14300" spcFirstLastPara="1" rIns="14300" wrap="square" tIns="14300">
                <a:noAutofit/>
              </a:bodyPr>
              <a:lstStyle/>
              <a:p>
                <a:pPr indent="0" lvl="0" marL="0" marR="0" rtl="0" algn="l">
                  <a:lnSpc>
                    <a:spcPct val="100000"/>
                  </a:lnSpc>
                  <a:spcBef>
                    <a:spcPts val="0"/>
                  </a:spcBef>
                  <a:spcAft>
                    <a:spcPts val="0"/>
                  </a:spcAft>
                  <a:buNone/>
                </a:pPr>
                <a:r>
                  <a:t/>
                </a:r>
                <a:endParaRPr b="0" i="0" sz="800" u="none">
                  <a:solidFill>
                    <a:srgbClr val="252D30"/>
                  </a:solidFill>
                  <a:latin typeface="Arial"/>
                  <a:ea typeface="Arial"/>
                  <a:cs typeface="Arial"/>
                  <a:sym typeface="Arial"/>
                </a:endParaRPr>
              </a:p>
            </p:txBody>
          </p:sp>
          <p:sp>
            <p:nvSpPr>
              <p:cNvPr id="80" name="Google Shape;80;p15"/>
              <p:cNvSpPr/>
              <p:nvPr/>
            </p:nvSpPr>
            <p:spPr>
              <a:xfrm>
                <a:off x="1267436" y="1682307"/>
                <a:ext cx="1579586" cy="1578129"/>
              </a:xfrm>
              <a:prstGeom prst="ellipse">
                <a:avLst/>
              </a:prstGeom>
              <a:solidFill>
                <a:srgbClr val="30C2EB"/>
              </a:solidFill>
              <a:ln>
                <a:noFill/>
              </a:ln>
            </p:spPr>
            <p:txBody>
              <a:bodyPr anchorCtr="0" anchor="ctr" bIns="14300" lIns="14300" spcFirstLastPara="1" rIns="14300" wrap="square" tIns="14300">
                <a:noAutofit/>
              </a:bodyPr>
              <a:lstStyle/>
              <a:p>
                <a:pPr indent="0" lvl="0" marL="0" marR="0" rtl="0" algn="l">
                  <a:lnSpc>
                    <a:spcPct val="100000"/>
                  </a:lnSpc>
                  <a:spcBef>
                    <a:spcPts val="0"/>
                  </a:spcBef>
                  <a:spcAft>
                    <a:spcPts val="0"/>
                  </a:spcAft>
                  <a:buNone/>
                </a:pPr>
                <a:r>
                  <a:t/>
                </a:r>
                <a:endParaRPr b="0" i="0" sz="800" u="none">
                  <a:solidFill>
                    <a:srgbClr val="252D30"/>
                  </a:solidFill>
                  <a:latin typeface="Arial"/>
                  <a:ea typeface="Arial"/>
                  <a:cs typeface="Arial"/>
                  <a:sym typeface="Arial"/>
                </a:endParaRPr>
              </a:p>
            </p:txBody>
          </p:sp>
          <p:sp>
            <p:nvSpPr>
              <p:cNvPr id="81" name="Google Shape;81;p15"/>
              <p:cNvSpPr/>
              <p:nvPr/>
            </p:nvSpPr>
            <p:spPr>
              <a:xfrm>
                <a:off x="1835452" y="2239329"/>
                <a:ext cx="970648" cy="963651"/>
              </a:xfrm>
              <a:custGeom>
                <a:rect b="b" l="l" r="r" t="t"/>
                <a:pathLst>
                  <a:path extrusionOk="0" h="21600" w="21600">
                    <a:moveTo>
                      <a:pt x="21600" y="10710"/>
                    </a:moveTo>
                    <a:lnTo>
                      <a:pt x="10648" y="0"/>
                    </a:lnTo>
                    <a:lnTo>
                      <a:pt x="6945" y="2283"/>
                    </a:lnTo>
                    <a:lnTo>
                      <a:pt x="4545" y="309"/>
                    </a:lnTo>
                    <a:lnTo>
                      <a:pt x="1392" y="1069"/>
                    </a:lnTo>
                    <a:lnTo>
                      <a:pt x="0" y="9649"/>
                    </a:lnTo>
                    <a:lnTo>
                      <a:pt x="11528" y="21600"/>
                    </a:lnTo>
                    <a:cubicBezTo>
                      <a:pt x="14186" y="20523"/>
                      <a:pt x="16540" y="18803"/>
                      <a:pt x="18380" y="16591"/>
                    </a:cubicBezTo>
                    <a:cubicBezTo>
                      <a:pt x="19820" y="14859"/>
                      <a:pt x="20914" y="12862"/>
                      <a:pt x="21600" y="10710"/>
                    </a:cubicBezTo>
                    <a:close/>
                  </a:path>
                </a:pathLst>
              </a:custGeom>
              <a:solidFill>
                <a:srgbClr val="000000">
                  <a:alpha val="18431"/>
                </a:srgbClr>
              </a:solidFill>
              <a:ln>
                <a:noFill/>
              </a:ln>
            </p:spPr>
            <p:txBody>
              <a:bodyPr anchorCtr="0" anchor="ctr" bIns="14300" lIns="14300" spcFirstLastPara="1" rIns="14300" wrap="square" tIns="14300">
                <a:noAutofit/>
              </a:bodyPr>
              <a:lstStyle/>
              <a:p>
                <a:pPr indent="0" lvl="0" marL="0" marR="0" rtl="0" algn="l">
                  <a:lnSpc>
                    <a:spcPct val="100000"/>
                  </a:lnSpc>
                  <a:spcBef>
                    <a:spcPts val="0"/>
                  </a:spcBef>
                  <a:spcAft>
                    <a:spcPts val="0"/>
                  </a:spcAft>
                  <a:buNone/>
                </a:pPr>
                <a:r>
                  <a:t/>
                </a:r>
                <a:endParaRPr b="0" i="0" sz="800" u="none">
                  <a:solidFill>
                    <a:srgbClr val="252D30"/>
                  </a:solidFill>
                  <a:latin typeface="Arial"/>
                  <a:ea typeface="Arial"/>
                  <a:cs typeface="Arial"/>
                  <a:sym typeface="Arial"/>
                </a:endParaRPr>
              </a:p>
            </p:txBody>
          </p:sp>
          <p:sp>
            <p:nvSpPr>
              <p:cNvPr id="82" name="Google Shape;82;p15"/>
              <p:cNvSpPr/>
              <p:nvPr/>
            </p:nvSpPr>
            <p:spPr>
              <a:xfrm>
                <a:off x="5056511" y="2188200"/>
                <a:ext cx="1424420" cy="1354578"/>
              </a:xfrm>
              <a:custGeom>
                <a:rect b="b" l="l" r="r" t="t"/>
                <a:pathLst>
                  <a:path extrusionOk="0" h="21600" w="21600">
                    <a:moveTo>
                      <a:pt x="21600" y="11561"/>
                    </a:moveTo>
                    <a:lnTo>
                      <a:pt x="10345" y="0"/>
                    </a:lnTo>
                    <a:lnTo>
                      <a:pt x="7238" y="663"/>
                    </a:lnTo>
                    <a:lnTo>
                      <a:pt x="6198" y="2223"/>
                    </a:lnTo>
                    <a:lnTo>
                      <a:pt x="4202" y="125"/>
                    </a:lnTo>
                    <a:lnTo>
                      <a:pt x="1419" y="95"/>
                    </a:lnTo>
                    <a:lnTo>
                      <a:pt x="0" y="8711"/>
                    </a:lnTo>
                    <a:lnTo>
                      <a:pt x="12050" y="21600"/>
                    </a:lnTo>
                    <a:cubicBezTo>
                      <a:pt x="14461" y="20520"/>
                      <a:pt x="16620" y="18903"/>
                      <a:pt x="18378" y="16859"/>
                    </a:cubicBezTo>
                    <a:cubicBezTo>
                      <a:pt x="19725" y="15294"/>
                      <a:pt x="20814" y="13503"/>
                      <a:pt x="21600" y="11561"/>
                    </a:cubicBezTo>
                    <a:close/>
                  </a:path>
                </a:pathLst>
              </a:custGeom>
              <a:solidFill>
                <a:srgbClr val="000000">
                  <a:alpha val="18431"/>
                </a:srgbClr>
              </a:solidFill>
              <a:ln>
                <a:noFill/>
              </a:ln>
            </p:spPr>
            <p:txBody>
              <a:bodyPr anchorCtr="0" anchor="ctr" bIns="14300" lIns="14300" spcFirstLastPara="1" rIns="14300" wrap="square" tIns="14300">
                <a:noAutofit/>
              </a:bodyPr>
              <a:lstStyle/>
              <a:p>
                <a:pPr indent="0" lvl="0" marL="0" marR="0" rtl="0" algn="l">
                  <a:lnSpc>
                    <a:spcPct val="100000"/>
                  </a:lnSpc>
                  <a:spcBef>
                    <a:spcPts val="0"/>
                  </a:spcBef>
                  <a:spcAft>
                    <a:spcPts val="0"/>
                  </a:spcAft>
                  <a:buNone/>
                </a:pPr>
                <a:r>
                  <a:t/>
                </a:r>
                <a:endParaRPr b="0" i="0" sz="800" u="none">
                  <a:solidFill>
                    <a:srgbClr val="252D30"/>
                  </a:solidFill>
                  <a:latin typeface="Arial"/>
                  <a:ea typeface="Arial"/>
                  <a:cs typeface="Arial"/>
                  <a:sym typeface="Arial"/>
                </a:endParaRPr>
              </a:p>
            </p:txBody>
          </p:sp>
          <p:sp>
            <p:nvSpPr>
              <p:cNvPr id="83" name="Google Shape;83;p15"/>
              <p:cNvSpPr/>
              <p:nvPr/>
            </p:nvSpPr>
            <p:spPr>
              <a:xfrm>
                <a:off x="15290561" y="2188677"/>
                <a:ext cx="1416483" cy="1351664"/>
              </a:xfrm>
              <a:custGeom>
                <a:rect b="b" l="l" r="r" t="t"/>
                <a:pathLst>
                  <a:path extrusionOk="0" h="21600" w="21600">
                    <a:moveTo>
                      <a:pt x="21600" y="11631"/>
                    </a:moveTo>
                    <a:lnTo>
                      <a:pt x="10501" y="0"/>
                    </a:lnTo>
                    <a:lnTo>
                      <a:pt x="6917" y="618"/>
                    </a:lnTo>
                    <a:lnTo>
                      <a:pt x="6450" y="2440"/>
                    </a:lnTo>
                    <a:lnTo>
                      <a:pt x="4179" y="60"/>
                    </a:lnTo>
                    <a:lnTo>
                      <a:pt x="1174" y="473"/>
                    </a:lnTo>
                    <a:lnTo>
                      <a:pt x="0" y="8998"/>
                    </a:lnTo>
                    <a:lnTo>
                      <a:pt x="12110" y="21600"/>
                    </a:lnTo>
                    <a:cubicBezTo>
                      <a:pt x="14396" y="20625"/>
                      <a:pt x="16455" y="19148"/>
                      <a:pt x="18150" y="17268"/>
                    </a:cubicBezTo>
                    <a:cubicBezTo>
                      <a:pt x="19625" y="15631"/>
                      <a:pt x="20796" y="13719"/>
                      <a:pt x="21600" y="11631"/>
                    </a:cubicBezTo>
                    <a:close/>
                  </a:path>
                </a:pathLst>
              </a:custGeom>
              <a:solidFill>
                <a:srgbClr val="000000">
                  <a:alpha val="18431"/>
                </a:srgbClr>
              </a:solidFill>
              <a:ln>
                <a:noFill/>
              </a:ln>
            </p:spPr>
            <p:txBody>
              <a:bodyPr anchorCtr="0" anchor="ctr" bIns="14300" lIns="14300" spcFirstLastPara="1" rIns="14300" wrap="square" tIns="14300">
                <a:noAutofit/>
              </a:bodyPr>
              <a:lstStyle/>
              <a:p>
                <a:pPr indent="0" lvl="0" marL="0" marR="0" rtl="0" algn="l">
                  <a:lnSpc>
                    <a:spcPct val="100000"/>
                  </a:lnSpc>
                  <a:spcBef>
                    <a:spcPts val="0"/>
                  </a:spcBef>
                  <a:spcAft>
                    <a:spcPts val="0"/>
                  </a:spcAft>
                  <a:buNone/>
                </a:pPr>
                <a:r>
                  <a:t/>
                </a:r>
                <a:endParaRPr b="0" i="0" sz="800" u="none">
                  <a:solidFill>
                    <a:srgbClr val="252D30"/>
                  </a:solidFill>
                  <a:latin typeface="Arial"/>
                  <a:ea typeface="Arial"/>
                  <a:cs typeface="Arial"/>
                  <a:sym typeface="Arial"/>
                </a:endParaRPr>
              </a:p>
            </p:txBody>
          </p:sp>
          <p:sp>
            <p:nvSpPr>
              <p:cNvPr id="84" name="Google Shape;84;p15"/>
              <p:cNvSpPr/>
              <p:nvPr/>
            </p:nvSpPr>
            <p:spPr>
              <a:xfrm>
                <a:off x="18735667" y="2233754"/>
                <a:ext cx="1007521" cy="980424"/>
              </a:xfrm>
              <a:custGeom>
                <a:rect b="b" l="l" r="r" t="t"/>
                <a:pathLst>
                  <a:path extrusionOk="0" h="21600" w="21600">
                    <a:moveTo>
                      <a:pt x="21600" y="10871"/>
                    </a:moveTo>
                    <a:lnTo>
                      <a:pt x="11304" y="0"/>
                    </a:lnTo>
                    <a:lnTo>
                      <a:pt x="7977" y="1197"/>
                    </a:lnTo>
                    <a:lnTo>
                      <a:pt x="7323" y="3530"/>
                    </a:lnTo>
                    <a:lnTo>
                      <a:pt x="4268" y="397"/>
                    </a:lnTo>
                    <a:lnTo>
                      <a:pt x="1339" y="966"/>
                    </a:lnTo>
                    <a:lnTo>
                      <a:pt x="0" y="9665"/>
                    </a:lnTo>
                    <a:lnTo>
                      <a:pt x="11431" y="21600"/>
                    </a:lnTo>
                    <a:cubicBezTo>
                      <a:pt x="14276" y="20576"/>
                      <a:pt x="16791" y="18765"/>
                      <a:pt x="18699" y="16367"/>
                    </a:cubicBezTo>
                    <a:cubicBezTo>
                      <a:pt x="19993" y="14739"/>
                      <a:pt x="20978" y="12874"/>
                      <a:pt x="21600" y="10871"/>
                    </a:cubicBezTo>
                    <a:close/>
                  </a:path>
                </a:pathLst>
              </a:custGeom>
              <a:solidFill>
                <a:srgbClr val="000000">
                  <a:alpha val="18431"/>
                </a:srgbClr>
              </a:solidFill>
              <a:ln>
                <a:noFill/>
              </a:ln>
            </p:spPr>
            <p:txBody>
              <a:bodyPr anchorCtr="0" anchor="ctr" bIns="14300" lIns="14300" spcFirstLastPara="1" rIns="14300" wrap="square" tIns="14300">
                <a:noAutofit/>
              </a:bodyPr>
              <a:lstStyle/>
              <a:p>
                <a:pPr indent="0" lvl="0" marL="0" marR="0" rtl="0" algn="l">
                  <a:lnSpc>
                    <a:spcPct val="100000"/>
                  </a:lnSpc>
                  <a:spcBef>
                    <a:spcPts val="0"/>
                  </a:spcBef>
                  <a:spcAft>
                    <a:spcPts val="0"/>
                  </a:spcAft>
                  <a:buNone/>
                </a:pPr>
                <a:r>
                  <a:t/>
                </a:r>
                <a:endParaRPr b="0" i="0" sz="800" u="none">
                  <a:solidFill>
                    <a:srgbClr val="252D30"/>
                  </a:solidFill>
                  <a:latin typeface="Arial"/>
                  <a:ea typeface="Arial"/>
                  <a:cs typeface="Arial"/>
                  <a:sym typeface="Arial"/>
                </a:endParaRPr>
              </a:p>
            </p:txBody>
          </p:sp>
          <p:sp>
            <p:nvSpPr>
              <p:cNvPr id="85" name="Google Shape;85;p15"/>
              <p:cNvSpPr/>
              <p:nvPr/>
            </p:nvSpPr>
            <p:spPr>
              <a:xfrm>
                <a:off x="5014990" y="2146059"/>
                <a:ext cx="780161" cy="650905"/>
              </a:xfrm>
              <a:custGeom>
                <a:rect b="b" l="l" r="r" t="t"/>
                <a:pathLst>
                  <a:path extrusionOk="0" h="21587" w="20958">
                    <a:moveTo>
                      <a:pt x="15964" y="1"/>
                    </a:moveTo>
                    <a:cubicBezTo>
                      <a:pt x="14889" y="-13"/>
                      <a:pt x="13809" y="308"/>
                      <a:pt x="12888" y="1152"/>
                    </a:cubicBezTo>
                    <a:cubicBezTo>
                      <a:pt x="11907" y="2052"/>
                      <a:pt x="11298" y="3485"/>
                      <a:pt x="11293" y="5059"/>
                    </a:cubicBezTo>
                    <a:lnTo>
                      <a:pt x="11295" y="7460"/>
                    </a:lnTo>
                    <a:lnTo>
                      <a:pt x="15050" y="7460"/>
                    </a:lnTo>
                    <a:lnTo>
                      <a:pt x="15099" y="4607"/>
                    </a:lnTo>
                    <a:cubicBezTo>
                      <a:pt x="15072" y="4018"/>
                      <a:pt x="15329" y="3368"/>
                      <a:pt x="15798" y="3256"/>
                    </a:cubicBezTo>
                    <a:cubicBezTo>
                      <a:pt x="17575" y="2832"/>
                      <a:pt x="16910" y="6214"/>
                      <a:pt x="16174" y="7980"/>
                    </a:cubicBezTo>
                    <a:lnTo>
                      <a:pt x="11315" y="18206"/>
                    </a:lnTo>
                    <a:lnTo>
                      <a:pt x="11315" y="21164"/>
                    </a:lnTo>
                    <a:lnTo>
                      <a:pt x="20542" y="21164"/>
                    </a:lnTo>
                    <a:lnTo>
                      <a:pt x="20542" y="17621"/>
                    </a:lnTo>
                    <a:lnTo>
                      <a:pt x="15922" y="17621"/>
                    </a:lnTo>
                    <a:lnTo>
                      <a:pt x="19569" y="10685"/>
                    </a:lnTo>
                    <a:cubicBezTo>
                      <a:pt x="20788" y="8225"/>
                      <a:pt x="21600" y="5215"/>
                      <a:pt x="20284" y="2665"/>
                    </a:cubicBezTo>
                    <a:cubicBezTo>
                      <a:pt x="19918" y="1956"/>
                      <a:pt x="19460" y="1362"/>
                      <a:pt x="18915" y="941"/>
                    </a:cubicBezTo>
                    <a:cubicBezTo>
                      <a:pt x="18340" y="496"/>
                      <a:pt x="17685" y="254"/>
                      <a:pt x="17031" y="120"/>
                    </a:cubicBezTo>
                    <a:cubicBezTo>
                      <a:pt x="16680" y="48"/>
                      <a:pt x="16322" y="5"/>
                      <a:pt x="15964" y="1"/>
                    </a:cubicBezTo>
                    <a:close/>
                    <a:moveTo>
                      <a:pt x="4975" y="36"/>
                    </a:moveTo>
                    <a:cubicBezTo>
                      <a:pt x="4968" y="36"/>
                      <a:pt x="4402" y="36"/>
                      <a:pt x="3821" y="107"/>
                    </a:cubicBezTo>
                    <a:cubicBezTo>
                      <a:pt x="1847" y="394"/>
                      <a:pt x="291" y="2318"/>
                      <a:pt x="58" y="4755"/>
                    </a:cubicBezTo>
                    <a:cubicBezTo>
                      <a:pt x="0" y="5472"/>
                      <a:pt x="0" y="6169"/>
                      <a:pt x="0" y="6177"/>
                    </a:cubicBezTo>
                    <a:lnTo>
                      <a:pt x="0" y="15445"/>
                    </a:lnTo>
                    <a:cubicBezTo>
                      <a:pt x="0" y="15454"/>
                      <a:pt x="0" y="16153"/>
                      <a:pt x="58" y="16870"/>
                    </a:cubicBezTo>
                    <a:cubicBezTo>
                      <a:pt x="291" y="19307"/>
                      <a:pt x="1847" y="21228"/>
                      <a:pt x="3821" y="21515"/>
                    </a:cubicBezTo>
                    <a:cubicBezTo>
                      <a:pt x="4402" y="21587"/>
                      <a:pt x="4968" y="21587"/>
                      <a:pt x="4975" y="21587"/>
                    </a:cubicBezTo>
                    <a:cubicBezTo>
                      <a:pt x="4982" y="21587"/>
                      <a:pt x="5548" y="21587"/>
                      <a:pt x="6129" y="21515"/>
                    </a:cubicBezTo>
                    <a:cubicBezTo>
                      <a:pt x="8103" y="21228"/>
                      <a:pt x="9659" y="19307"/>
                      <a:pt x="9892" y="16870"/>
                    </a:cubicBezTo>
                    <a:cubicBezTo>
                      <a:pt x="9950" y="16153"/>
                      <a:pt x="9950" y="15454"/>
                      <a:pt x="9950" y="15445"/>
                    </a:cubicBezTo>
                    <a:lnTo>
                      <a:pt x="9950" y="6177"/>
                    </a:lnTo>
                    <a:cubicBezTo>
                      <a:pt x="9950" y="6169"/>
                      <a:pt x="9950" y="5472"/>
                      <a:pt x="9892" y="4755"/>
                    </a:cubicBezTo>
                    <a:cubicBezTo>
                      <a:pt x="9659" y="2318"/>
                      <a:pt x="8103" y="394"/>
                      <a:pt x="6129" y="107"/>
                    </a:cubicBezTo>
                    <a:cubicBezTo>
                      <a:pt x="5548" y="36"/>
                      <a:pt x="4982" y="36"/>
                      <a:pt x="4975" y="36"/>
                    </a:cubicBezTo>
                    <a:close/>
                    <a:moveTo>
                      <a:pt x="4975" y="3256"/>
                    </a:moveTo>
                    <a:cubicBezTo>
                      <a:pt x="5409" y="3256"/>
                      <a:pt x="5761" y="3691"/>
                      <a:pt x="5761" y="4227"/>
                    </a:cubicBezTo>
                    <a:lnTo>
                      <a:pt x="5761" y="17397"/>
                    </a:lnTo>
                    <a:cubicBezTo>
                      <a:pt x="5761" y="17934"/>
                      <a:pt x="5409" y="18368"/>
                      <a:pt x="4975" y="18368"/>
                    </a:cubicBezTo>
                    <a:cubicBezTo>
                      <a:pt x="4541" y="18368"/>
                      <a:pt x="4188" y="17934"/>
                      <a:pt x="4188" y="17397"/>
                    </a:cubicBezTo>
                    <a:lnTo>
                      <a:pt x="4188" y="4227"/>
                    </a:lnTo>
                    <a:cubicBezTo>
                      <a:pt x="4188" y="3691"/>
                      <a:pt x="4541" y="3256"/>
                      <a:pt x="4975" y="3256"/>
                    </a:cubicBezTo>
                    <a:close/>
                  </a:path>
                </a:pathLst>
              </a:custGeom>
              <a:solidFill>
                <a:srgbClr val="FFFFFF"/>
              </a:solidFill>
              <a:ln>
                <a:noFill/>
              </a:ln>
            </p:spPr>
            <p:txBody>
              <a:bodyPr anchorCtr="0" anchor="ctr" bIns="14300" lIns="14300" spcFirstLastPara="1" rIns="14300" wrap="square" tIns="14300">
                <a:noAutofit/>
              </a:bodyPr>
              <a:lstStyle/>
              <a:p>
                <a:pPr indent="0" lvl="0" marL="0" marR="0" rtl="0" algn="l">
                  <a:lnSpc>
                    <a:spcPct val="100000"/>
                  </a:lnSpc>
                  <a:spcBef>
                    <a:spcPts val="0"/>
                  </a:spcBef>
                  <a:spcAft>
                    <a:spcPts val="0"/>
                  </a:spcAft>
                  <a:buNone/>
                </a:pPr>
                <a:r>
                  <a:t/>
                </a:r>
                <a:endParaRPr b="0" i="0" sz="800" u="none">
                  <a:solidFill>
                    <a:srgbClr val="252D30"/>
                  </a:solidFill>
                  <a:latin typeface="Arial"/>
                  <a:ea typeface="Arial"/>
                  <a:cs typeface="Arial"/>
                  <a:sym typeface="Arial"/>
                </a:endParaRPr>
              </a:p>
            </p:txBody>
          </p:sp>
          <p:sp>
            <p:nvSpPr>
              <p:cNvPr id="86" name="Google Shape;86;p15"/>
              <p:cNvSpPr/>
              <p:nvPr/>
            </p:nvSpPr>
            <p:spPr>
              <a:xfrm>
                <a:off x="15242295" y="2146586"/>
                <a:ext cx="791033" cy="649848"/>
              </a:xfrm>
              <a:custGeom>
                <a:rect b="b" l="l" r="r" t="t"/>
                <a:pathLst>
                  <a:path extrusionOk="0" h="21553" w="21389">
                    <a:moveTo>
                      <a:pt x="5008" y="0"/>
                    </a:moveTo>
                    <a:cubicBezTo>
                      <a:pt x="5001" y="0"/>
                      <a:pt x="4431" y="0"/>
                      <a:pt x="3846" y="72"/>
                    </a:cubicBezTo>
                    <a:cubicBezTo>
                      <a:pt x="1859" y="359"/>
                      <a:pt x="292" y="2282"/>
                      <a:pt x="59" y="4719"/>
                    </a:cubicBezTo>
                    <a:cubicBezTo>
                      <a:pt x="0" y="5436"/>
                      <a:pt x="0" y="6133"/>
                      <a:pt x="0" y="6142"/>
                    </a:cubicBezTo>
                    <a:lnTo>
                      <a:pt x="0" y="15410"/>
                    </a:lnTo>
                    <a:cubicBezTo>
                      <a:pt x="0" y="15419"/>
                      <a:pt x="0" y="16118"/>
                      <a:pt x="59" y="16835"/>
                    </a:cubicBezTo>
                    <a:cubicBezTo>
                      <a:pt x="292" y="19272"/>
                      <a:pt x="1859" y="21194"/>
                      <a:pt x="3846" y="21480"/>
                    </a:cubicBezTo>
                    <a:cubicBezTo>
                      <a:pt x="4431" y="21552"/>
                      <a:pt x="5001" y="21552"/>
                      <a:pt x="5008" y="21552"/>
                    </a:cubicBezTo>
                    <a:cubicBezTo>
                      <a:pt x="5014" y="21552"/>
                      <a:pt x="5585" y="21552"/>
                      <a:pt x="6169" y="21480"/>
                    </a:cubicBezTo>
                    <a:cubicBezTo>
                      <a:pt x="8156" y="21194"/>
                      <a:pt x="9723" y="19272"/>
                      <a:pt x="9956" y="16835"/>
                    </a:cubicBezTo>
                    <a:cubicBezTo>
                      <a:pt x="10015" y="16118"/>
                      <a:pt x="10015" y="15419"/>
                      <a:pt x="10015" y="15410"/>
                    </a:cubicBezTo>
                    <a:lnTo>
                      <a:pt x="10015" y="6142"/>
                    </a:lnTo>
                    <a:cubicBezTo>
                      <a:pt x="10015" y="6133"/>
                      <a:pt x="10015" y="5436"/>
                      <a:pt x="9956" y="4719"/>
                    </a:cubicBezTo>
                    <a:cubicBezTo>
                      <a:pt x="9723" y="2282"/>
                      <a:pt x="8156" y="359"/>
                      <a:pt x="6169" y="72"/>
                    </a:cubicBezTo>
                    <a:cubicBezTo>
                      <a:pt x="5585" y="0"/>
                      <a:pt x="5014" y="0"/>
                      <a:pt x="5008" y="0"/>
                    </a:cubicBezTo>
                    <a:close/>
                    <a:moveTo>
                      <a:pt x="16371" y="47"/>
                    </a:moveTo>
                    <a:cubicBezTo>
                      <a:pt x="15427" y="46"/>
                      <a:pt x="14472" y="101"/>
                      <a:pt x="13578" y="480"/>
                    </a:cubicBezTo>
                    <a:cubicBezTo>
                      <a:pt x="13130" y="670"/>
                      <a:pt x="12705" y="941"/>
                      <a:pt x="12355" y="1332"/>
                    </a:cubicBezTo>
                    <a:cubicBezTo>
                      <a:pt x="11686" y="2081"/>
                      <a:pt x="11516" y="3136"/>
                      <a:pt x="11468" y="4282"/>
                    </a:cubicBezTo>
                    <a:lnTo>
                      <a:pt x="11468" y="6852"/>
                    </a:lnTo>
                    <a:lnTo>
                      <a:pt x="15744" y="6852"/>
                    </a:lnTo>
                    <a:lnTo>
                      <a:pt x="15744" y="4167"/>
                    </a:lnTo>
                    <a:cubicBezTo>
                      <a:pt x="15734" y="3642"/>
                      <a:pt x="16084" y="3212"/>
                      <a:pt x="16512" y="3223"/>
                    </a:cubicBezTo>
                    <a:cubicBezTo>
                      <a:pt x="16893" y="3232"/>
                      <a:pt x="17205" y="3594"/>
                      <a:pt x="17233" y="4060"/>
                    </a:cubicBezTo>
                    <a:lnTo>
                      <a:pt x="17233" y="6992"/>
                    </a:lnTo>
                    <a:cubicBezTo>
                      <a:pt x="17212" y="7422"/>
                      <a:pt x="17041" y="7819"/>
                      <a:pt x="16763" y="8082"/>
                    </a:cubicBezTo>
                    <a:cubicBezTo>
                      <a:pt x="16556" y="8278"/>
                      <a:pt x="16303" y="8386"/>
                      <a:pt x="16042" y="8390"/>
                    </a:cubicBezTo>
                    <a:lnTo>
                      <a:pt x="14703" y="8390"/>
                    </a:lnTo>
                    <a:lnTo>
                      <a:pt x="14703" y="11453"/>
                    </a:lnTo>
                    <a:lnTo>
                      <a:pt x="15834" y="11453"/>
                    </a:lnTo>
                    <a:cubicBezTo>
                      <a:pt x="16167" y="11455"/>
                      <a:pt x="16486" y="11611"/>
                      <a:pt x="16728" y="11890"/>
                    </a:cubicBezTo>
                    <a:cubicBezTo>
                      <a:pt x="16984" y="12185"/>
                      <a:pt x="17135" y="12592"/>
                      <a:pt x="17146" y="13023"/>
                    </a:cubicBezTo>
                    <a:lnTo>
                      <a:pt x="17146" y="17670"/>
                    </a:lnTo>
                    <a:cubicBezTo>
                      <a:pt x="17110" y="18178"/>
                      <a:pt x="16734" y="18546"/>
                      <a:pt x="16323" y="18473"/>
                    </a:cubicBezTo>
                    <a:cubicBezTo>
                      <a:pt x="15993" y="18415"/>
                      <a:pt x="15742" y="18078"/>
                      <a:pt x="15724" y="17670"/>
                    </a:cubicBezTo>
                    <a:lnTo>
                      <a:pt x="15724" y="12894"/>
                    </a:lnTo>
                    <a:lnTo>
                      <a:pt x="11506" y="12894"/>
                    </a:lnTo>
                    <a:lnTo>
                      <a:pt x="11506" y="17106"/>
                    </a:lnTo>
                    <a:cubicBezTo>
                      <a:pt x="11520" y="18289"/>
                      <a:pt x="11947" y="19410"/>
                      <a:pt x="12679" y="20179"/>
                    </a:cubicBezTo>
                    <a:cubicBezTo>
                      <a:pt x="13404" y="20939"/>
                      <a:pt x="14311" y="21277"/>
                      <a:pt x="15225" y="21439"/>
                    </a:cubicBezTo>
                    <a:cubicBezTo>
                      <a:pt x="16100" y="21595"/>
                      <a:pt x="17016" y="21600"/>
                      <a:pt x="17916" y="21392"/>
                    </a:cubicBezTo>
                    <a:cubicBezTo>
                      <a:pt x="18724" y="21206"/>
                      <a:pt x="19502" y="20849"/>
                      <a:pt x="20102" y="20189"/>
                    </a:cubicBezTo>
                    <a:cubicBezTo>
                      <a:pt x="20557" y="19690"/>
                      <a:pt x="20887" y="19038"/>
                      <a:pt x="21088" y="18317"/>
                    </a:cubicBezTo>
                    <a:cubicBezTo>
                      <a:pt x="21348" y="17382"/>
                      <a:pt x="21377" y="16385"/>
                      <a:pt x="21386" y="15398"/>
                    </a:cubicBezTo>
                    <a:cubicBezTo>
                      <a:pt x="21393" y="14632"/>
                      <a:pt x="21390" y="13866"/>
                      <a:pt x="21376" y="13101"/>
                    </a:cubicBezTo>
                    <a:cubicBezTo>
                      <a:pt x="21321" y="12005"/>
                      <a:pt x="21239" y="11035"/>
                      <a:pt x="20651" y="10289"/>
                    </a:cubicBezTo>
                    <a:cubicBezTo>
                      <a:pt x="20342" y="9897"/>
                      <a:pt x="19958" y="9607"/>
                      <a:pt x="19533" y="9447"/>
                    </a:cubicBezTo>
                    <a:cubicBezTo>
                      <a:pt x="19866" y="9267"/>
                      <a:pt x="20168" y="9008"/>
                      <a:pt x="20418" y="8683"/>
                    </a:cubicBezTo>
                    <a:cubicBezTo>
                      <a:pt x="20758" y="8243"/>
                      <a:pt x="21046" y="7720"/>
                      <a:pt x="21148" y="7127"/>
                    </a:cubicBezTo>
                    <a:cubicBezTo>
                      <a:pt x="21600" y="4512"/>
                      <a:pt x="21020" y="1695"/>
                      <a:pt x="19046" y="575"/>
                    </a:cubicBezTo>
                    <a:cubicBezTo>
                      <a:pt x="18215" y="103"/>
                      <a:pt x="17285" y="48"/>
                      <a:pt x="16371" y="47"/>
                    </a:cubicBezTo>
                    <a:close/>
                    <a:moveTo>
                      <a:pt x="5008" y="3221"/>
                    </a:moveTo>
                    <a:cubicBezTo>
                      <a:pt x="5445" y="3221"/>
                      <a:pt x="5799" y="3656"/>
                      <a:pt x="5799" y="4192"/>
                    </a:cubicBezTo>
                    <a:lnTo>
                      <a:pt x="5799" y="17363"/>
                    </a:lnTo>
                    <a:cubicBezTo>
                      <a:pt x="5799" y="17899"/>
                      <a:pt x="5445" y="18334"/>
                      <a:pt x="5008" y="18334"/>
                    </a:cubicBezTo>
                    <a:cubicBezTo>
                      <a:pt x="4570" y="18334"/>
                      <a:pt x="4216" y="17899"/>
                      <a:pt x="4216" y="17363"/>
                    </a:cubicBezTo>
                    <a:lnTo>
                      <a:pt x="4216" y="4192"/>
                    </a:lnTo>
                    <a:cubicBezTo>
                      <a:pt x="4216" y="3656"/>
                      <a:pt x="4570" y="3221"/>
                      <a:pt x="5008" y="3221"/>
                    </a:cubicBezTo>
                    <a:close/>
                  </a:path>
                </a:pathLst>
              </a:custGeom>
              <a:solidFill>
                <a:srgbClr val="FFFFFF"/>
              </a:solidFill>
              <a:ln>
                <a:noFill/>
              </a:ln>
            </p:spPr>
            <p:txBody>
              <a:bodyPr anchorCtr="0" anchor="ctr" bIns="14300" lIns="14300" spcFirstLastPara="1" rIns="14300" wrap="square" tIns="14300">
                <a:noAutofit/>
              </a:bodyPr>
              <a:lstStyle/>
              <a:p>
                <a:pPr indent="0" lvl="0" marL="0" marR="0" rtl="0" algn="l">
                  <a:lnSpc>
                    <a:spcPct val="100000"/>
                  </a:lnSpc>
                  <a:spcBef>
                    <a:spcPts val="0"/>
                  </a:spcBef>
                  <a:spcAft>
                    <a:spcPts val="0"/>
                  </a:spcAft>
                  <a:buNone/>
                </a:pPr>
                <a:r>
                  <a:t/>
                </a:r>
                <a:endParaRPr b="0" i="0" sz="800" u="none">
                  <a:solidFill>
                    <a:srgbClr val="252D30"/>
                  </a:solidFill>
                  <a:latin typeface="Arial"/>
                  <a:ea typeface="Arial"/>
                  <a:cs typeface="Arial"/>
                  <a:sym typeface="Arial"/>
                </a:endParaRPr>
              </a:p>
            </p:txBody>
          </p:sp>
          <p:sp>
            <p:nvSpPr>
              <p:cNvPr id="87" name="Google Shape;87;p15"/>
              <p:cNvSpPr/>
              <p:nvPr/>
            </p:nvSpPr>
            <p:spPr>
              <a:xfrm>
                <a:off x="1804567" y="2225874"/>
                <a:ext cx="504564" cy="491274"/>
              </a:xfrm>
              <a:custGeom>
                <a:rect b="b" l="l" r="r" t="t"/>
                <a:pathLst>
                  <a:path extrusionOk="0" h="21600" w="21600">
                    <a:moveTo>
                      <a:pt x="5993" y="0"/>
                    </a:moveTo>
                    <a:cubicBezTo>
                      <a:pt x="5985" y="0"/>
                      <a:pt x="5303" y="0"/>
                      <a:pt x="4603" y="72"/>
                    </a:cubicBezTo>
                    <a:cubicBezTo>
                      <a:pt x="2225" y="360"/>
                      <a:pt x="350" y="2287"/>
                      <a:pt x="70" y="4730"/>
                    </a:cubicBezTo>
                    <a:cubicBezTo>
                      <a:pt x="0" y="5448"/>
                      <a:pt x="0" y="6147"/>
                      <a:pt x="0" y="6156"/>
                    </a:cubicBezTo>
                    <a:lnTo>
                      <a:pt x="0" y="15444"/>
                    </a:lnTo>
                    <a:cubicBezTo>
                      <a:pt x="0" y="15453"/>
                      <a:pt x="0" y="16154"/>
                      <a:pt x="70" y="16872"/>
                    </a:cubicBezTo>
                    <a:cubicBezTo>
                      <a:pt x="350" y="19315"/>
                      <a:pt x="2225" y="21240"/>
                      <a:pt x="4603" y="21528"/>
                    </a:cubicBezTo>
                    <a:cubicBezTo>
                      <a:pt x="5303" y="21600"/>
                      <a:pt x="5985" y="21600"/>
                      <a:pt x="5993" y="21600"/>
                    </a:cubicBezTo>
                    <a:cubicBezTo>
                      <a:pt x="6002" y="21600"/>
                      <a:pt x="6684" y="21600"/>
                      <a:pt x="7384" y="21528"/>
                    </a:cubicBezTo>
                    <a:cubicBezTo>
                      <a:pt x="9762" y="21240"/>
                      <a:pt x="11637" y="19315"/>
                      <a:pt x="11917" y="16872"/>
                    </a:cubicBezTo>
                    <a:cubicBezTo>
                      <a:pt x="11987" y="16154"/>
                      <a:pt x="11987" y="15453"/>
                      <a:pt x="11987" y="15444"/>
                    </a:cubicBezTo>
                    <a:lnTo>
                      <a:pt x="11987" y="6156"/>
                    </a:lnTo>
                    <a:cubicBezTo>
                      <a:pt x="11987" y="6147"/>
                      <a:pt x="11987" y="5448"/>
                      <a:pt x="11917" y="4730"/>
                    </a:cubicBezTo>
                    <a:cubicBezTo>
                      <a:pt x="11637" y="2287"/>
                      <a:pt x="9762" y="360"/>
                      <a:pt x="7384" y="72"/>
                    </a:cubicBezTo>
                    <a:cubicBezTo>
                      <a:pt x="6684" y="0"/>
                      <a:pt x="6002" y="0"/>
                      <a:pt x="5993" y="0"/>
                    </a:cubicBezTo>
                    <a:close/>
                    <a:moveTo>
                      <a:pt x="18615" y="370"/>
                    </a:moveTo>
                    <a:cubicBezTo>
                      <a:pt x="17994" y="1166"/>
                      <a:pt x="17252" y="1853"/>
                      <a:pt x="16418" y="2407"/>
                    </a:cubicBezTo>
                    <a:cubicBezTo>
                      <a:pt x="15394" y="3087"/>
                      <a:pt x="14250" y="3553"/>
                      <a:pt x="13051" y="3777"/>
                    </a:cubicBezTo>
                    <a:lnTo>
                      <a:pt x="13051" y="6164"/>
                    </a:lnTo>
                    <a:lnTo>
                      <a:pt x="14795" y="6158"/>
                    </a:lnTo>
                    <a:cubicBezTo>
                      <a:pt x="15105" y="6168"/>
                      <a:pt x="15402" y="6243"/>
                      <a:pt x="15673" y="6374"/>
                    </a:cubicBezTo>
                    <a:cubicBezTo>
                      <a:pt x="15920" y="6493"/>
                      <a:pt x="16153" y="6661"/>
                      <a:pt x="16316" y="6900"/>
                    </a:cubicBezTo>
                    <a:cubicBezTo>
                      <a:pt x="16467" y="7123"/>
                      <a:pt x="16542" y="7391"/>
                      <a:pt x="16530" y="7662"/>
                    </a:cubicBezTo>
                    <a:lnTo>
                      <a:pt x="16530" y="21230"/>
                    </a:lnTo>
                    <a:lnTo>
                      <a:pt x="21600" y="21230"/>
                    </a:lnTo>
                    <a:lnTo>
                      <a:pt x="21600" y="370"/>
                    </a:lnTo>
                    <a:lnTo>
                      <a:pt x="18615" y="370"/>
                    </a:lnTo>
                    <a:close/>
                    <a:moveTo>
                      <a:pt x="5993" y="3228"/>
                    </a:moveTo>
                    <a:cubicBezTo>
                      <a:pt x="6517" y="3228"/>
                      <a:pt x="6941" y="3664"/>
                      <a:pt x="6941" y="4201"/>
                    </a:cubicBezTo>
                    <a:lnTo>
                      <a:pt x="6941" y="17401"/>
                    </a:lnTo>
                    <a:cubicBezTo>
                      <a:pt x="6941" y="17938"/>
                      <a:pt x="6517" y="18374"/>
                      <a:pt x="5993" y="18374"/>
                    </a:cubicBezTo>
                    <a:cubicBezTo>
                      <a:pt x="5470" y="18374"/>
                      <a:pt x="5046" y="17938"/>
                      <a:pt x="5046" y="17401"/>
                    </a:cubicBezTo>
                    <a:lnTo>
                      <a:pt x="5046" y="4201"/>
                    </a:lnTo>
                    <a:cubicBezTo>
                      <a:pt x="5046" y="3664"/>
                      <a:pt x="5470" y="3228"/>
                      <a:pt x="5993" y="3228"/>
                    </a:cubicBezTo>
                    <a:close/>
                  </a:path>
                </a:pathLst>
              </a:custGeom>
              <a:solidFill>
                <a:srgbClr val="FFFFFF"/>
              </a:solidFill>
              <a:ln>
                <a:noFill/>
              </a:ln>
            </p:spPr>
            <p:txBody>
              <a:bodyPr anchorCtr="0" anchor="ctr" bIns="14300" lIns="14300" spcFirstLastPara="1" rIns="14300" wrap="square" tIns="14300">
                <a:noAutofit/>
              </a:bodyPr>
              <a:lstStyle/>
              <a:p>
                <a:pPr indent="0" lvl="0" marL="0" marR="0" rtl="0" algn="l">
                  <a:lnSpc>
                    <a:spcPct val="100000"/>
                  </a:lnSpc>
                  <a:spcBef>
                    <a:spcPts val="0"/>
                  </a:spcBef>
                  <a:spcAft>
                    <a:spcPts val="0"/>
                  </a:spcAft>
                  <a:buNone/>
                </a:pPr>
                <a:r>
                  <a:t/>
                </a:r>
                <a:endParaRPr b="0" i="0" sz="800" u="none">
                  <a:solidFill>
                    <a:srgbClr val="252D30"/>
                  </a:solidFill>
                  <a:latin typeface="Arial"/>
                  <a:ea typeface="Arial"/>
                  <a:cs typeface="Arial"/>
                  <a:sym typeface="Arial"/>
                </a:endParaRPr>
              </a:p>
            </p:txBody>
          </p:sp>
          <p:sp>
            <p:nvSpPr>
              <p:cNvPr id="88" name="Google Shape;88;p15"/>
              <p:cNvSpPr/>
              <p:nvPr/>
            </p:nvSpPr>
            <p:spPr>
              <a:xfrm>
                <a:off x="18701915" y="2225874"/>
                <a:ext cx="597212" cy="491274"/>
              </a:xfrm>
              <a:custGeom>
                <a:rect b="b" l="l" r="r" t="t"/>
                <a:pathLst>
                  <a:path extrusionOk="0" h="21600" w="21600">
                    <a:moveTo>
                      <a:pt x="5064" y="0"/>
                    </a:moveTo>
                    <a:cubicBezTo>
                      <a:pt x="5057" y="0"/>
                      <a:pt x="4480" y="0"/>
                      <a:pt x="3889" y="72"/>
                    </a:cubicBezTo>
                    <a:cubicBezTo>
                      <a:pt x="1880" y="360"/>
                      <a:pt x="296" y="2287"/>
                      <a:pt x="59" y="4730"/>
                    </a:cubicBezTo>
                    <a:cubicBezTo>
                      <a:pt x="0" y="5448"/>
                      <a:pt x="0" y="6147"/>
                      <a:pt x="0" y="6156"/>
                    </a:cubicBezTo>
                    <a:lnTo>
                      <a:pt x="0" y="15444"/>
                    </a:lnTo>
                    <a:cubicBezTo>
                      <a:pt x="0" y="15453"/>
                      <a:pt x="0" y="16154"/>
                      <a:pt x="59" y="16872"/>
                    </a:cubicBezTo>
                    <a:cubicBezTo>
                      <a:pt x="296" y="19315"/>
                      <a:pt x="1880" y="21240"/>
                      <a:pt x="3889" y="21528"/>
                    </a:cubicBezTo>
                    <a:cubicBezTo>
                      <a:pt x="4480" y="21600"/>
                      <a:pt x="5057" y="21600"/>
                      <a:pt x="5064" y="21600"/>
                    </a:cubicBezTo>
                    <a:cubicBezTo>
                      <a:pt x="5071" y="21600"/>
                      <a:pt x="5647" y="21600"/>
                      <a:pt x="6238" y="21528"/>
                    </a:cubicBezTo>
                    <a:cubicBezTo>
                      <a:pt x="8247" y="21240"/>
                      <a:pt x="9832" y="19315"/>
                      <a:pt x="10068" y="16872"/>
                    </a:cubicBezTo>
                    <a:cubicBezTo>
                      <a:pt x="10127" y="16154"/>
                      <a:pt x="10127" y="15453"/>
                      <a:pt x="10127" y="15444"/>
                    </a:cubicBezTo>
                    <a:lnTo>
                      <a:pt x="10127" y="6156"/>
                    </a:lnTo>
                    <a:cubicBezTo>
                      <a:pt x="10127" y="6147"/>
                      <a:pt x="10127" y="5448"/>
                      <a:pt x="10068" y="4730"/>
                    </a:cubicBezTo>
                    <a:cubicBezTo>
                      <a:pt x="9832" y="2287"/>
                      <a:pt x="8247" y="360"/>
                      <a:pt x="6238" y="72"/>
                    </a:cubicBezTo>
                    <a:cubicBezTo>
                      <a:pt x="5647" y="0"/>
                      <a:pt x="5071" y="0"/>
                      <a:pt x="5064" y="0"/>
                    </a:cubicBezTo>
                    <a:close/>
                    <a:moveTo>
                      <a:pt x="14717" y="381"/>
                    </a:moveTo>
                    <a:lnTo>
                      <a:pt x="11021" y="13969"/>
                    </a:lnTo>
                    <a:lnTo>
                      <a:pt x="11021" y="17529"/>
                    </a:lnTo>
                    <a:lnTo>
                      <a:pt x="16101" y="17529"/>
                    </a:lnTo>
                    <a:lnTo>
                      <a:pt x="16101" y="21178"/>
                    </a:lnTo>
                    <a:lnTo>
                      <a:pt x="20366" y="21178"/>
                    </a:lnTo>
                    <a:lnTo>
                      <a:pt x="20366" y="17498"/>
                    </a:lnTo>
                    <a:lnTo>
                      <a:pt x="21600" y="17498"/>
                    </a:lnTo>
                    <a:lnTo>
                      <a:pt x="21564" y="14017"/>
                    </a:lnTo>
                    <a:lnTo>
                      <a:pt x="20327" y="14017"/>
                    </a:lnTo>
                    <a:lnTo>
                      <a:pt x="20327" y="381"/>
                    </a:lnTo>
                    <a:lnTo>
                      <a:pt x="14717" y="381"/>
                    </a:lnTo>
                    <a:close/>
                    <a:moveTo>
                      <a:pt x="5064" y="3228"/>
                    </a:moveTo>
                    <a:cubicBezTo>
                      <a:pt x="5506" y="3228"/>
                      <a:pt x="5864" y="3664"/>
                      <a:pt x="5864" y="4201"/>
                    </a:cubicBezTo>
                    <a:lnTo>
                      <a:pt x="5864" y="17401"/>
                    </a:lnTo>
                    <a:cubicBezTo>
                      <a:pt x="5864" y="17938"/>
                      <a:pt x="5506" y="18374"/>
                      <a:pt x="5064" y="18374"/>
                    </a:cubicBezTo>
                    <a:cubicBezTo>
                      <a:pt x="4622" y="18374"/>
                      <a:pt x="4263" y="17938"/>
                      <a:pt x="4263" y="17401"/>
                    </a:cubicBezTo>
                    <a:lnTo>
                      <a:pt x="4263" y="4201"/>
                    </a:lnTo>
                    <a:cubicBezTo>
                      <a:pt x="4263" y="3664"/>
                      <a:pt x="4622" y="3228"/>
                      <a:pt x="5064" y="3228"/>
                    </a:cubicBezTo>
                    <a:close/>
                    <a:moveTo>
                      <a:pt x="16078" y="5191"/>
                    </a:moveTo>
                    <a:lnTo>
                      <a:pt x="16117" y="13990"/>
                    </a:lnTo>
                    <a:lnTo>
                      <a:pt x="14196" y="13990"/>
                    </a:lnTo>
                    <a:lnTo>
                      <a:pt x="16078" y="5191"/>
                    </a:lnTo>
                    <a:close/>
                  </a:path>
                </a:pathLst>
              </a:custGeom>
              <a:solidFill>
                <a:srgbClr val="FFFFFF"/>
              </a:solidFill>
              <a:ln>
                <a:noFill/>
              </a:ln>
            </p:spPr>
            <p:txBody>
              <a:bodyPr anchorCtr="0" anchor="ctr" bIns="14300" lIns="14300" spcFirstLastPara="1" rIns="14300" wrap="square" tIns="14300">
                <a:noAutofit/>
              </a:bodyPr>
              <a:lstStyle/>
              <a:p>
                <a:pPr indent="0" lvl="0" marL="0" marR="0" rtl="0" algn="l">
                  <a:lnSpc>
                    <a:spcPct val="100000"/>
                  </a:lnSpc>
                  <a:spcBef>
                    <a:spcPts val="0"/>
                  </a:spcBef>
                  <a:spcAft>
                    <a:spcPts val="0"/>
                  </a:spcAft>
                  <a:buNone/>
                </a:pPr>
                <a:r>
                  <a:t/>
                </a:r>
                <a:endParaRPr b="0" i="0" sz="800" u="none">
                  <a:solidFill>
                    <a:srgbClr val="252D30"/>
                  </a:solidFill>
                  <a:latin typeface="Arial"/>
                  <a:ea typeface="Arial"/>
                  <a:cs typeface="Arial"/>
                  <a:sym typeface="Arial"/>
                </a:endParaRPr>
              </a:p>
            </p:txBody>
          </p:sp>
          <p:grpSp>
            <p:nvGrpSpPr>
              <p:cNvPr id="89" name="Google Shape;89;p15"/>
              <p:cNvGrpSpPr/>
              <p:nvPr/>
            </p:nvGrpSpPr>
            <p:grpSpPr>
              <a:xfrm>
                <a:off x="765976" y="5678796"/>
                <a:ext cx="2581748" cy="3145181"/>
                <a:chOff x="472569" y="0"/>
                <a:chExt cx="2581746" cy="3145180"/>
              </a:xfrm>
            </p:grpSpPr>
            <p:sp>
              <p:nvSpPr>
                <p:cNvPr id="90" name="Google Shape;90;p15"/>
                <p:cNvSpPr txBox="1"/>
                <p:nvPr/>
              </p:nvSpPr>
              <p:spPr>
                <a:xfrm>
                  <a:off x="724559" y="0"/>
                  <a:ext cx="2077767" cy="491274"/>
                </a:xfrm>
                <a:prstGeom prst="rect">
                  <a:avLst/>
                </a:prstGeom>
                <a:noFill/>
                <a:ln>
                  <a:noFill/>
                </a:ln>
              </p:spPr>
              <p:txBody>
                <a:bodyPr anchorCtr="0" anchor="t" bIns="14300" lIns="14300" spcFirstLastPara="1" rIns="14300" wrap="square" tIns="14300">
                  <a:noAutofit/>
                </a:bodyPr>
                <a:lstStyle/>
                <a:p>
                  <a:pPr indent="0" lvl="0" marL="0" marR="0" rtl="0" algn="ctr">
                    <a:lnSpc>
                      <a:spcPct val="100000"/>
                    </a:lnSpc>
                    <a:spcBef>
                      <a:spcPts val="0"/>
                    </a:spcBef>
                    <a:spcAft>
                      <a:spcPts val="0"/>
                    </a:spcAft>
                    <a:buClr>
                      <a:schemeClr val="dk1"/>
                    </a:buClr>
                    <a:buSzPts val="1000"/>
                    <a:buFont typeface="Arial"/>
                    <a:buNone/>
                  </a:pPr>
                  <a:r>
                    <a:rPr b="1" i="0" lang="en-GB" sz="1000" u="none">
                      <a:solidFill>
                        <a:schemeClr val="dk1"/>
                      </a:solidFill>
                      <a:latin typeface="Arial"/>
                      <a:ea typeface="Arial"/>
                      <a:cs typeface="Arial"/>
                      <a:sym typeface="Arial"/>
                    </a:rPr>
                    <a:t>Subtitle text</a:t>
                  </a:r>
                  <a:endParaRPr sz="500"/>
                </a:p>
              </p:txBody>
            </p:sp>
            <p:sp>
              <p:nvSpPr>
                <p:cNvPr id="91" name="Google Shape;91;p15"/>
                <p:cNvSpPr txBox="1"/>
                <p:nvPr/>
              </p:nvSpPr>
              <p:spPr>
                <a:xfrm>
                  <a:off x="472569" y="763138"/>
                  <a:ext cx="2581746" cy="2382042"/>
                </a:xfrm>
                <a:prstGeom prst="rect">
                  <a:avLst/>
                </a:prstGeom>
                <a:noFill/>
                <a:ln>
                  <a:noFill/>
                </a:ln>
              </p:spPr>
              <p:txBody>
                <a:bodyPr anchorCtr="0" anchor="t" bIns="17150" lIns="17150" spcFirstLastPara="1" rIns="17150" wrap="square" tIns="17150">
                  <a:noAutofit/>
                </a:bodyPr>
                <a:lstStyle/>
                <a:p>
                  <a:pPr indent="0" lvl="0" marL="0" marR="0" rtl="0" algn="ctr">
                    <a:lnSpc>
                      <a:spcPct val="150000"/>
                    </a:lnSpc>
                    <a:spcBef>
                      <a:spcPts val="0"/>
                    </a:spcBef>
                    <a:spcAft>
                      <a:spcPts val="0"/>
                    </a:spcAft>
                    <a:buClr>
                      <a:schemeClr val="dk2"/>
                    </a:buClr>
                    <a:buSzPts val="700"/>
                    <a:buFont typeface="Arial"/>
                    <a:buNone/>
                  </a:pPr>
                  <a:r>
                    <a:rPr b="0" i="0" lang="en-GB" sz="700" u="none">
                      <a:solidFill>
                        <a:schemeClr val="dk2"/>
                      </a:solidFill>
                      <a:latin typeface="Arial"/>
                      <a:ea typeface="Arial"/>
                      <a:cs typeface="Arial"/>
                      <a:sym typeface="Arial"/>
                    </a:rPr>
                    <a:t>Lorem ipsum dolor elit, amet, consectetur adipiscing elit, sed do eiusmod tempor incididunt  labore et dolore magna aliqua</a:t>
                  </a:r>
                  <a:endParaRPr sz="500"/>
                </a:p>
              </p:txBody>
            </p:sp>
          </p:grpSp>
          <p:grpSp>
            <p:nvGrpSpPr>
              <p:cNvPr id="92" name="Google Shape;92;p15"/>
              <p:cNvGrpSpPr/>
              <p:nvPr/>
            </p:nvGrpSpPr>
            <p:grpSpPr>
              <a:xfrm>
                <a:off x="4114316" y="5678796"/>
                <a:ext cx="2581748" cy="3145181"/>
                <a:chOff x="472569" y="0"/>
                <a:chExt cx="2581746" cy="3145180"/>
              </a:xfrm>
            </p:grpSpPr>
            <p:sp>
              <p:nvSpPr>
                <p:cNvPr id="93" name="Google Shape;93;p15"/>
                <p:cNvSpPr txBox="1"/>
                <p:nvPr/>
              </p:nvSpPr>
              <p:spPr>
                <a:xfrm>
                  <a:off x="693595" y="0"/>
                  <a:ext cx="2139695" cy="491274"/>
                </a:xfrm>
                <a:prstGeom prst="rect">
                  <a:avLst/>
                </a:prstGeom>
                <a:noFill/>
                <a:ln>
                  <a:noFill/>
                </a:ln>
              </p:spPr>
              <p:txBody>
                <a:bodyPr anchorCtr="0" anchor="t" bIns="14300" lIns="14300" spcFirstLastPara="1" rIns="14300" wrap="square" tIns="14300">
                  <a:noAutofit/>
                </a:bodyPr>
                <a:lstStyle/>
                <a:p>
                  <a:pPr indent="0" lvl="0" marL="0" marR="0" rtl="0" algn="ctr">
                    <a:lnSpc>
                      <a:spcPct val="100000"/>
                    </a:lnSpc>
                    <a:spcBef>
                      <a:spcPts val="0"/>
                    </a:spcBef>
                    <a:spcAft>
                      <a:spcPts val="0"/>
                    </a:spcAft>
                    <a:buClr>
                      <a:schemeClr val="dk1"/>
                    </a:buClr>
                    <a:buSzPts val="1000"/>
                    <a:buFont typeface="Arial"/>
                    <a:buNone/>
                  </a:pPr>
                  <a:r>
                    <a:rPr b="1" i="0" lang="en-GB" sz="1000" u="none">
                      <a:solidFill>
                        <a:schemeClr val="dk1"/>
                      </a:solidFill>
                      <a:latin typeface="Arial"/>
                      <a:ea typeface="Arial"/>
                      <a:cs typeface="Arial"/>
                      <a:sym typeface="Arial"/>
                    </a:rPr>
                    <a:t>Subtitle text</a:t>
                  </a:r>
                  <a:endParaRPr sz="500"/>
                </a:p>
              </p:txBody>
            </p:sp>
            <p:sp>
              <p:nvSpPr>
                <p:cNvPr id="94" name="Google Shape;94;p15"/>
                <p:cNvSpPr txBox="1"/>
                <p:nvPr/>
              </p:nvSpPr>
              <p:spPr>
                <a:xfrm>
                  <a:off x="472569" y="763138"/>
                  <a:ext cx="2581746" cy="2382042"/>
                </a:xfrm>
                <a:prstGeom prst="rect">
                  <a:avLst/>
                </a:prstGeom>
                <a:noFill/>
                <a:ln>
                  <a:noFill/>
                </a:ln>
              </p:spPr>
              <p:txBody>
                <a:bodyPr anchorCtr="0" anchor="t" bIns="17150" lIns="17150" spcFirstLastPara="1" rIns="17150" wrap="square" tIns="17150">
                  <a:noAutofit/>
                </a:bodyPr>
                <a:lstStyle/>
                <a:p>
                  <a:pPr indent="0" lvl="0" marL="0" marR="0" rtl="0" algn="ctr">
                    <a:lnSpc>
                      <a:spcPct val="150000"/>
                    </a:lnSpc>
                    <a:spcBef>
                      <a:spcPts val="0"/>
                    </a:spcBef>
                    <a:spcAft>
                      <a:spcPts val="0"/>
                    </a:spcAft>
                    <a:buClr>
                      <a:schemeClr val="dk2"/>
                    </a:buClr>
                    <a:buSzPts val="700"/>
                    <a:buFont typeface="Arial"/>
                    <a:buNone/>
                  </a:pPr>
                  <a:r>
                    <a:rPr b="0" i="0" lang="en-GB" sz="700" u="none">
                      <a:solidFill>
                        <a:schemeClr val="dk2"/>
                      </a:solidFill>
                      <a:latin typeface="Arial"/>
                      <a:ea typeface="Arial"/>
                      <a:cs typeface="Arial"/>
                      <a:sym typeface="Arial"/>
                    </a:rPr>
                    <a:t>Lorem ipsum dolor elit, amet, consectetur adipiscing elit, sed do eiusmod tempor incididunt  labore et dolore magna aliqua</a:t>
                  </a:r>
                  <a:endParaRPr sz="500"/>
                </a:p>
              </p:txBody>
            </p:sp>
          </p:grpSp>
          <p:grpSp>
            <p:nvGrpSpPr>
              <p:cNvPr id="95" name="Google Shape;95;p15"/>
              <p:cNvGrpSpPr/>
              <p:nvPr/>
            </p:nvGrpSpPr>
            <p:grpSpPr>
              <a:xfrm>
                <a:off x="14346940" y="5678796"/>
                <a:ext cx="2581747" cy="3145181"/>
                <a:chOff x="472569" y="0"/>
                <a:chExt cx="2581746" cy="3145180"/>
              </a:xfrm>
            </p:grpSpPr>
            <p:sp>
              <p:nvSpPr>
                <p:cNvPr id="96" name="Google Shape;96;p15"/>
                <p:cNvSpPr txBox="1"/>
                <p:nvPr/>
              </p:nvSpPr>
              <p:spPr>
                <a:xfrm>
                  <a:off x="688915" y="0"/>
                  <a:ext cx="2149053" cy="491274"/>
                </a:xfrm>
                <a:prstGeom prst="rect">
                  <a:avLst/>
                </a:prstGeom>
                <a:noFill/>
                <a:ln>
                  <a:noFill/>
                </a:ln>
              </p:spPr>
              <p:txBody>
                <a:bodyPr anchorCtr="0" anchor="t" bIns="14300" lIns="14300" spcFirstLastPara="1" rIns="14300" wrap="square" tIns="14300">
                  <a:noAutofit/>
                </a:bodyPr>
                <a:lstStyle/>
                <a:p>
                  <a:pPr indent="0" lvl="0" marL="0" marR="0" rtl="0" algn="ctr">
                    <a:lnSpc>
                      <a:spcPct val="100000"/>
                    </a:lnSpc>
                    <a:spcBef>
                      <a:spcPts val="0"/>
                    </a:spcBef>
                    <a:spcAft>
                      <a:spcPts val="0"/>
                    </a:spcAft>
                    <a:buClr>
                      <a:schemeClr val="dk1"/>
                    </a:buClr>
                    <a:buSzPts val="1000"/>
                    <a:buFont typeface="Arial"/>
                    <a:buNone/>
                  </a:pPr>
                  <a:r>
                    <a:rPr b="1" i="0" lang="en-GB" sz="1000" u="none">
                      <a:solidFill>
                        <a:schemeClr val="dk1"/>
                      </a:solidFill>
                      <a:latin typeface="Arial"/>
                      <a:ea typeface="Arial"/>
                      <a:cs typeface="Arial"/>
                      <a:sym typeface="Arial"/>
                    </a:rPr>
                    <a:t>Subtitle text</a:t>
                  </a:r>
                  <a:endParaRPr sz="500"/>
                </a:p>
              </p:txBody>
            </p:sp>
            <p:sp>
              <p:nvSpPr>
                <p:cNvPr id="97" name="Google Shape;97;p15"/>
                <p:cNvSpPr txBox="1"/>
                <p:nvPr/>
              </p:nvSpPr>
              <p:spPr>
                <a:xfrm>
                  <a:off x="472569" y="763138"/>
                  <a:ext cx="2581746" cy="2382042"/>
                </a:xfrm>
                <a:prstGeom prst="rect">
                  <a:avLst/>
                </a:prstGeom>
                <a:noFill/>
                <a:ln>
                  <a:noFill/>
                </a:ln>
              </p:spPr>
              <p:txBody>
                <a:bodyPr anchorCtr="0" anchor="t" bIns="17150" lIns="17150" spcFirstLastPara="1" rIns="17150" wrap="square" tIns="17150">
                  <a:noAutofit/>
                </a:bodyPr>
                <a:lstStyle/>
                <a:p>
                  <a:pPr indent="0" lvl="0" marL="0" marR="0" rtl="0" algn="ctr">
                    <a:lnSpc>
                      <a:spcPct val="150000"/>
                    </a:lnSpc>
                    <a:spcBef>
                      <a:spcPts val="0"/>
                    </a:spcBef>
                    <a:spcAft>
                      <a:spcPts val="0"/>
                    </a:spcAft>
                    <a:buClr>
                      <a:schemeClr val="dk2"/>
                    </a:buClr>
                    <a:buSzPts val="700"/>
                    <a:buFont typeface="Arial"/>
                    <a:buNone/>
                  </a:pPr>
                  <a:r>
                    <a:rPr b="0" i="0" lang="en-GB" sz="700" u="none">
                      <a:solidFill>
                        <a:schemeClr val="dk2"/>
                      </a:solidFill>
                      <a:latin typeface="Arial"/>
                      <a:ea typeface="Arial"/>
                      <a:cs typeface="Arial"/>
                      <a:sym typeface="Arial"/>
                    </a:rPr>
                    <a:t>Lorem ipsum dolor elit, amet, consectetur adipiscing elit, sed do eiusmod tempor incididunt  labore et dolore magna aliqua</a:t>
                  </a:r>
                  <a:endParaRPr sz="500"/>
                </a:p>
              </p:txBody>
            </p:sp>
          </p:grpSp>
          <p:grpSp>
            <p:nvGrpSpPr>
              <p:cNvPr id="98" name="Google Shape;98;p15"/>
              <p:cNvGrpSpPr/>
              <p:nvPr/>
            </p:nvGrpSpPr>
            <p:grpSpPr>
              <a:xfrm>
                <a:off x="17709689" y="5678796"/>
                <a:ext cx="2581748" cy="3145181"/>
                <a:chOff x="472569" y="0"/>
                <a:chExt cx="2581746" cy="3145180"/>
              </a:xfrm>
            </p:grpSpPr>
            <p:sp>
              <p:nvSpPr>
                <p:cNvPr id="99" name="Google Shape;99;p15"/>
                <p:cNvSpPr txBox="1"/>
                <p:nvPr/>
              </p:nvSpPr>
              <p:spPr>
                <a:xfrm>
                  <a:off x="652482" y="0"/>
                  <a:ext cx="2221921" cy="491274"/>
                </a:xfrm>
                <a:prstGeom prst="rect">
                  <a:avLst/>
                </a:prstGeom>
                <a:noFill/>
                <a:ln>
                  <a:noFill/>
                </a:ln>
              </p:spPr>
              <p:txBody>
                <a:bodyPr anchorCtr="0" anchor="t" bIns="14300" lIns="14300" spcFirstLastPara="1" rIns="14300" wrap="square" tIns="14300">
                  <a:noAutofit/>
                </a:bodyPr>
                <a:lstStyle/>
                <a:p>
                  <a:pPr indent="0" lvl="0" marL="0" marR="0" rtl="0" algn="ctr">
                    <a:lnSpc>
                      <a:spcPct val="100000"/>
                    </a:lnSpc>
                    <a:spcBef>
                      <a:spcPts val="0"/>
                    </a:spcBef>
                    <a:spcAft>
                      <a:spcPts val="0"/>
                    </a:spcAft>
                    <a:buClr>
                      <a:schemeClr val="dk1"/>
                    </a:buClr>
                    <a:buSzPts val="1000"/>
                    <a:buFont typeface="Arial"/>
                    <a:buNone/>
                  </a:pPr>
                  <a:r>
                    <a:rPr b="1" i="0" lang="en-GB" sz="1000" u="none">
                      <a:solidFill>
                        <a:schemeClr val="dk1"/>
                      </a:solidFill>
                      <a:latin typeface="Arial"/>
                      <a:ea typeface="Arial"/>
                      <a:cs typeface="Arial"/>
                      <a:sym typeface="Arial"/>
                    </a:rPr>
                    <a:t>Subtitle text</a:t>
                  </a:r>
                  <a:endParaRPr sz="500"/>
                </a:p>
              </p:txBody>
            </p:sp>
            <p:sp>
              <p:nvSpPr>
                <p:cNvPr id="100" name="Google Shape;100;p15"/>
                <p:cNvSpPr txBox="1"/>
                <p:nvPr/>
              </p:nvSpPr>
              <p:spPr>
                <a:xfrm>
                  <a:off x="472569" y="763138"/>
                  <a:ext cx="2581746" cy="2382042"/>
                </a:xfrm>
                <a:prstGeom prst="rect">
                  <a:avLst/>
                </a:prstGeom>
                <a:noFill/>
                <a:ln>
                  <a:noFill/>
                </a:ln>
              </p:spPr>
              <p:txBody>
                <a:bodyPr anchorCtr="0" anchor="t" bIns="17150" lIns="17150" spcFirstLastPara="1" rIns="17150" wrap="square" tIns="17150">
                  <a:noAutofit/>
                </a:bodyPr>
                <a:lstStyle/>
                <a:p>
                  <a:pPr indent="0" lvl="0" marL="0" marR="0" rtl="0" algn="ctr">
                    <a:lnSpc>
                      <a:spcPct val="150000"/>
                    </a:lnSpc>
                    <a:spcBef>
                      <a:spcPts val="0"/>
                    </a:spcBef>
                    <a:spcAft>
                      <a:spcPts val="0"/>
                    </a:spcAft>
                    <a:buClr>
                      <a:schemeClr val="dk2"/>
                    </a:buClr>
                    <a:buSzPts val="700"/>
                    <a:buFont typeface="Arial"/>
                    <a:buNone/>
                  </a:pPr>
                  <a:r>
                    <a:rPr b="0" i="0" lang="en-GB" sz="700" u="none">
                      <a:solidFill>
                        <a:schemeClr val="dk2"/>
                      </a:solidFill>
                      <a:latin typeface="Arial"/>
                      <a:ea typeface="Arial"/>
                      <a:cs typeface="Arial"/>
                      <a:sym typeface="Arial"/>
                    </a:rPr>
                    <a:t>Lorem ipsum dolor elit, amet, consectetur adipiscing elit, sed do eiusmod tempor incididunt  labore et dolore magna aliqua</a:t>
                  </a:r>
                  <a:endParaRPr sz="500"/>
                </a:p>
              </p:txBody>
            </p:sp>
          </p:grpSp>
          <p:grpSp>
            <p:nvGrpSpPr>
              <p:cNvPr id="101" name="Google Shape;101;p15"/>
              <p:cNvGrpSpPr/>
              <p:nvPr/>
            </p:nvGrpSpPr>
            <p:grpSpPr>
              <a:xfrm>
                <a:off x="7990592" y="5678796"/>
                <a:ext cx="5063577" cy="3168597"/>
                <a:chOff x="-768346" y="0"/>
                <a:chExt cx="5063576" cy="3168595"/>
              </a:xfrm>
            </p:grpSpPr>
            <p:sp>
              <p:nvSpPr>
                <p:cNvPr id="102" name="Google Shape;102;p15"/>
                <p:cNvSpPr txBox="1"/>
                <p:nvPr/>
              </p:nvSpPr>
              <p:spPr>
                <a:xfrm>
                  <a:off x="702071" y="0"/>
                  <a:ext cx="2122739" cy="491274"/>
                </a:xfrm>
                <a:prstGeom prst="rect">
                  <a:avLst/>
                </a:prstGeom>
                <a:noFill/>
                <a:ln>
                  <a:noFill/>
                </a:ln>
              </p:spPr>
              <p:txBody>
                <a:bodyPr anchorCtr="0" anchor="t" bIns="14300" lIns="14300" spcFirstLastPara="1" rIns="14300" wrap="square" tIns="14300">
                  <a:noAutofit/>
                </a:bodyPr>
                <a:lstStyle/>
                <a:p>
                  <a:pPr indent="0" lvl="0" marL="0" marR="0" rtl="0" algn="ctr">
                    <a:lnSpc>
                      <a:spcPct val="100000"/>
                    </a:lnSpc>
                    <a:spcBef>
                      <a:spcPts val="0"/>
                    </a:spcBef>
                    <a:spcAft>
                      <a:spcPts val="0"/>
                    </a:spcAft>
                    <a:buClr>
                      <a:schemeClr val="dk1"/>
                    </a:buClr>
                    <a:buSzPts val="1000"/>
                    <a:buFont typeface="Arial"/>
                    <a:buNone/>
                  </a:pPr>
                  <a:r>
                    <a:rPr b="1" i="0" lang="en-GB" sz="1000" u="none">
                      <a:solidFill>
                        <a:schemeClr val="dk1"/>
                      </a:solidFill>
                      <a:latin typeface="Arial"/>
                      <a:ea typeface="Arial"/>
                      <a:cs typeface="Arial"/>
                      <a:sym typeface="Arial"/>
                    </a:rPr>
                    <a:t>Subtitle text</a:t>
                  </a:r>
                  <a:endParaRPr sz="500"/>
                </a:p>
              </p:txBody>
            </p:sp>
            <p:sp>
              <p:nvSpPr>
                <p:cNvPr id="103" name="Google Shape;103;p15"/>
                <p:cNvSpPr txBox="1"/>
                <p:nvPr/>
              </p:nvSpPr>
              <p:spPr>
                <a:xfrm>
                  <a:off x="-768346" y="763138"/>
                  <a:ext cx="5063576" cy="2405457"/>
                </a:xfrm>
                <a:prstGeom prst="rect">
                  <a:avLst/>
                </a:prstGeom>
                <a:noFill/>
                <a:ln>
                  <a:noFill/>
                </a:ln>
              </p:spPr>
              <p:txBody>
                <a:bodyPr anchorCtr="0" anchor="t" bIns="17150" lIns="17150" spcFirstLastPara="1" rIns="17150" wrap="square" tIns="17150">
                  <a:noAutofit/>
                </a:bodyPr>
                <a:lstStyle/>
                <a:p>
                  <a:pPr indent="0" lvl="0" marL="0" marR="0" rtl="0" algn="ctr">
                    <a:lnSpc>
                      <a:spcPct val="150000"/>
                    </a:lnSpc>
                    <a:spcBef>
                      <a:spcPts val="0"/>
                    </a:spcBef>
                    <a:spcAft>
                      <a:spcPts val="0"/>
                    </a:spcAft>
                    <a:buClr>
                      <a:schemeClr val="dk2"/>
                    </a:buClr>
                    <a:buSzPts val="700"/>
                    <a:buFont typeface="Arial"/>
                    <a:buNone/>
                  </a:pPr>
                  <a:r>
                    <a:rPr b="0" i="0" lang="en-GB" sz="700" u="none">
                      <a:solidFill>
                        <a:schemeClr val="dk2"/>
                      </a:solidFill>
                      <a:latin typeface="Arial"/>
                      <a:ea typeface="Arial"/>
                      <a:cs typeface="Arial"/>
                      <a:sym typeface="Arial"/>
                    </a:rPr>
                    <a:t>Lorem ipsum dolor elit, amet, consectetur adipiscing elit, sed do eiusmod tempor incididunt  labore et dolore magna aliqua ipsum dolor elit, amet, consectetur adipiscing elit, sed do eiusmod tempor incididunt  labore et dolore sed do eiusmod tempor incididunt  labore et dolore</a:t>
                  </a:r>
                  <a:endParaRPr sz="500"/>
                </a:p>
              </p:txBody>
            </p:sp>
          </p:grpSp>
        </p:grpSp>
      </p:gr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White">
  <a:themeElements>
    <a:clrScheme name="Elements - Base Color Theme">
      <a:dk1>
        <a:srgbClr val="252D30"/>
      </a:dk1>
      <a:lt1>
        <a:srgbClr val="FFFFFF"/>
      </a:lt1>
      <a:dk2>
        <a:srgbClr val="9B999C"/>
      </a:dk2>
      <a:lt2>
        <a:srgbClr val="DFDCE1"/>
      </a:lt2>
      <a:accent1>
        <a:srgbClr val="F86261"/>
      </a:accent1>
      <a:accent2>
        <a:srgbClr val="F09E55"/>
      </a:accent2>
      <a:accent3>
        <a:srgbClr val="B3DA4D"/>
      </a:accent3>
      <a:accent4>
        <a:srgbClr val="4FDAB3"/>
      </a:accent4>
      <a:accent5>
        <a:srgbClr val="30C2EB"/>
      </a:accent5>
      <a:accent6>
        <a:srgbClr val="F86261"/>
      </a:accent6>
      <a:hlink>
        <a:srgbClr val="30C2EB"/>
      </a:hlink>
      <a:folHlink>
        <a:srgbClr val="4FDAB3"/>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