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  <p:embeddedFont>
      <p:font typeface="Open Sans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13" Type="http://schemas.openxmlformats.org/officeDocument/2006/relationships/font" Target="fonts/OpenSans-bold.fntdata"/><Relationship Id="rId12" Type="http://schemas.openxmlformats.org/officeDocument/2006/relationships/font" Target="fonts/Open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penSansSemiBold-bold.fntdata"/><Relationship Id="rId15" Type="http://schemas.openxmlformats.org/officeDocument/2006/relationships/font" Target="fonts/OpenSans-boldItalic.fntdata"/><Relationship Id="rId14" Type="http://schemas.openxmlformats.org/officeDocument/2006/relationships/font" Target="fonts/OpenSans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ba8749cae1_8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ba8749cae1_8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8551664" y="4686300"/>
            <a:ext cx="141684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28600" lvl="4" marL="2286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551664" y="4686300"/>
            <a:ext cx="141684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579239" y="480417"/>
            <a:ext cx="7983141" cy="3968948"/>
            <a:chOff x="-2" y="0"/>
            <a:chExt cx="21288887" cy="10584160"/>
          </a:xfrm>
        </p:grpSpPr>
        <p:grpSp>
          <p:nvGrpSpPr>
            <p:cNvPr id="61" name="Google Shape;61;p15"/>
            <p:cNvGrpSpPr/>
            <p:nvPr/>
          </p:nvGrpSpPr>
          <p:grpSpPr>
            <a:xfrm>
              <a:off x="82375" y="0"/>
              <a:ext cx="21122370" cy="850900"/>
              <a:chOff x="0" y="0"/>
              <a:chExt cx="21122369" cy="850900"/>
            </a:xfrm>
          </p:grpSpPr>
          <p:sp>
            <p:nvSpPr>
              <p:cNvPr id="62" name="Google Shape;62;p15"/>
              <p:cNvSpPr txBox="1"/>
              <p:nvPr/>
            </p:nvSpPr>
            <p:spPr>
              <a:xfrm>
                <a:off x="0" y="0"/>
                <a:ext cx="5915005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4300" lIns="14300" spcFirstLastPara="1" rIns="14300" wrap="square" tIns="143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900"/>
                  <a:buFont typeface="Impact"/>
                  <a:buNone/>
                </a:pPr>
                <a:r>
                  <a:rPr b="0" i="0" lang="en-GB" sz="1900" u="none" cap="none" strike="noStrike">
                    <a:solidFill>
                      <a:schemeClr val="dk1"/>
                    </a:solidFill>
                    <a:latin typeface="Impact"/>
                    <a:ea typeface="Impact"/>
                    <a:cs typeface="Impact"/>
                    <a:sym typeface="Impact"/>
                  </a:rPr>
                  <a:t>Step-by-step template</a:t>
                </a:r>
                <a:endParaRPr sz="500"/>
              </a:p>
            </p:txBody>
          </p:sp>
          <p:cxnSp>
            <p:nvCxnSpPr>
              <p:cNvPr id="63" name="Google Shape;63;p15"/>
              <p:cNvCxnSpPr/>
              <p:nvPr/>
            </p:nvCxnSpPr>
            <p:spPr>
              <a:xfrm flipH="1" rot="10800000">
                <a:off x="6003553" y="653710"/>
                <a:ext cx="15076472" cy="1"/>
              </a:xfrm>
              <a:prstGeom prst="straightConnector1">
                <a:avLst/>
              </a:prstGeom>
              <a:noFill/>
              <a:ln cap="flat" cmpd="sng" w="12700">
                <a:solidFill>
                  <a:srgbClr val="A7A7A7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4" name="Google Shape;64;p15"/>
              <p:cNvSpPr txBox="1"/>
              <p:nvPr/>
            </p:nvSpPr>
            <p:spPr>
              <a:xfrm>
                <a:off x="15061149" y="147641"/>
                <a:ext cx="6061220" cy="4302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17150" spcFirstLastPara="1" rIns="17150" wrap="square" tIns="171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800"/>
                  <a:buFont typeface="Arial"/>
                  <a:buNone/>
                </a:pPr>
                <a:r>
                  <a:rPr b="1" i="0" lang="en-GB" sz="800" u="none" cap="none" strike="noStrike">
                    <a:solidFill>
                      <a:schemeClr val="dk2"/>
                    </a:solidFill>
                    <a:latin typeface="Arial"/>
                    <a:ea typeface="Arial"/>
                    <a:cs typeface="Arial"/>
                    <a:sym typeface="Arial"/>
                  </a:rPr>
                  <a:t>PROFESSIONAL TEMPLATE by </a:t>
                </a:r>
                <a:r>
                  <a:rPr b="1" i="0" lang="en-GB" sz="800" u="sng" cap="none" strike="noStrike">
                    <a:solidFill>
                      <a:schemeClr val="hlink"/>
                    </a:solidFill>
                    <a:latin typeface="Arial"/>
                    <a:ea typeface="Arial"/>
                    <a:cs typeface="Arial"/>
                    <a:sym typeface="Arial"/>
                    <a:hlinkClick r:id="rId3"/>
                  </a:rPr>
                  <a:t>HiSlide.io</a:t>
                </a:r>
                <a:endParaRPr sz="500"/>
              </a:p>
            </p:txBody>
          </p:sp>
        </p:grpSp>
        <p:grpSp>
          <p:nvGrpSpPr>
            <p:cNvPr id="65" name="Google Shape;65;p15"/>
            <p:cNvGrpSpPr/>
            <p:nvPr/>
          </p:nvGrpSpPr>
          <p:grpSpPr>
            <a:xfrm>
              <a:off x="-2" y="1898772"/>
              <a:ext cx="21288887" cy="8685388"/>
              <a:chOff x="-1" y="-1"/>
              <a:chExt cx="21288885" cy="8685387"/>
            </a:xfrm>
          </p:grpSpPr>
          <p:grpSp>
            <p:nvGrpSpPr>
              <p:cNvPr id="66" name="Google Shape;66;p15"/>
              <p:cNvGrpSpPr/>
              <p:nvPr/>
            </p:nvGrpSpPr>
            <p:grpSpPr>
              <a:xfrm>
                <a:off x="5917519" y="-1"/>
                <a:ext cx="9469102" cy="8685387"/>
                <a:chOff x="21514" y="0"/>
                <a:chExt cx="9469100" cy="8685385"/>
              </a:xfrm>
            </p:grpSpPr>
            <p:sp>
              <p:nvSpPr>
                <p:cNvPr id="67" name="Google Shape;67;p15"/>
                <p:cNvSpPr/>
                <p:nvPr/>
              </p:nvSpPr>
              <p:spPr>
                <a:xfrm>
                  <a:off x="1770368" y="0"/>
                  <a:ext cx="2893586" cy="3341225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solidFill>
                  <a:srgbClr val="CFCDD0">
                    <a:alpha val="42745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" name="Google Shape;68;p15"/>
                <p:cNvSpPr/>
                <p:nvPr/>
              </p:nvSpPr>
              <p:spPr>
                <a:xfrm>
                  <a:off x="4852234" y="0"/>
                  <a:ext cx="2893586" cy="3341225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solidFill>
                  <a:srgbClr val="CFCDD0">
                    <a:alpha val="42745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69;p15"/>
                <p:cNvSpPr/>
                <p:nvPr/>
              </p:nvSpPr>
              <p:spPr>
                <a:xfrm>
                  <a:off x="1763456" y="5344160"/>
                  <a:ext cx="2893586" cy="3341225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solidFill>
                  <a:srgbClr val="CFCDD0">
                    <a:alpha val="42745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70;p15"/>
                <p:cNvSpPr/>
                <p:nvPr/>
              </p:nvSpPr>
              <p:spPr>
                <a:xfrm>
                  <a:off x="4845322" y="5344160"/>
                  <a:ext cx="2893586" cy="3341225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solidFill>
                  <a:srgbClr val="CFCDD0">
                    <a:alpha val="42745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71;p15"/>
                <p:cNvSpPr/>
                <p:nvPr/>
              </p:nvSpPr>
              <p:spPr>
                <a:xfrm>
                  <a:off x="6394722" y="2677160"/>
                  <a:ext cx="2893586" cy="3341225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solidFill>
                  <a:srgbClr val="CFCDD0">
                    <a:alpha val="42745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72;p15"/>
                <p:cNvSpPr/>
                <p:nvPr/>
              </p:nvSpPr>
              <p:spPr>
                <a:xfrm>
                  <a:off x="223819" y="2677160"/>
                  <a:ext cx="2893586" cy="3341225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solidFill>
                  <a:srgbClr val="CFCDD0">
                    <a:alpha val="42745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73;p15"/>
                <p:cNvSpPr txBox="1"/>
                <p:nvPr/>
              </p:nvSpPr>
              <p:spPr>
                <a:xfrm>
                  <a:off x="5293228" y="1004478"/>
                  <a:ext cx="2044271" cy="10461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000"/>
                    <a:buFont typeface="Arial"/>
                    <a:buNone/>
                  </a:pPr>
                  <a:r>
                    <a:rPr b="1" i="0" lang="en-GB" sz="10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Subtitle text information</a:t>
                  </a:r>
                  <a:endParaRPr sz="500"/>
                </a:p>
              </p:txBody>
            </p:sp>
            <p:sp>
              <p:nvSpPr>
                <p:cNvPr id="74" name="Google Shape;74;p15"/>
                <p:cNvSpPr txBox="1"/>
                <p:nvPr/>
              </p:nvSpPr>
              <p:spPr>
                <a:xfrm>
                  <a:off x="2176199" y="1004478"/>
                  <a:ext cx="2081923" cy="10461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000"/>
                    <a:buFont typeface="Arial"/>
                    <a:buNone/>
                  </a:pPr>
                  <a:r>
                    <a:rPr b="1" i="0" lang="en-GB" sz="10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Subtitle text information</a:t>
                  </a:r>
                  <a:endParaRPr sz="500"/>
                </a:p>
              </p:txBody>
            </p:sp>
            <p:sp>
              <p:nvSpPr>
                <p:cNvPr id="75" name="Google Shape;75;p15"/>
                <p:cNvSpPr txBox="1"/>
                <p:nvPr/>
              </p:nvSpPr>
              <p:spPr>
                <a:xfrm>
                  <a:off x="5236175" y="6753886"/>
                  <a:ext cx="2128217" cy="104610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000"/>
                    <a:buFont typeface="Arial"/>
                    <a:buNone/>
                  </a:pPr>
                  <a:r>
                    <a:rPr b="1" i="0" lang="en-GB" sz="10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Subtitle text information</a:t>
                  </a:r>
                  <a:endParaRPr sz="500"/>
                </a:p>
              </p:txBody>
            </p:sp>
            <p:sp>
              <p:nvSpPr>
                <p:cNvPr id="76" name="Google Shape;76;p15"/>
                <p:cNvSpPr txBox="1"/>
                <p:nvPr/>
              </p:nvSpPr>
              <p:spPr>
                <a:xfrm>
                  <a:off x="2172934" y="6753886"/>
                  <a:ext cx="2058295" cy="104610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000"/>
                    <a:buFont typeface="Arial"/>
                    <a:buNone/>
                  </a:pPr>
                  <a:r>
                    <a:rPr b="1" i="0" lang="en-GB" sz="10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Subtitle text information</a:t>
                  </a:r>
                  <a:endParaRPr sz="500"/>
                </a:p>
              </p:txBody>
            </p:sp>
            <p:sp>
              <p:nvSpPr>
                <p:cNvPr id="77" name="Google Shape;77;p15"/>
                <p:cNvSpPr txBox="1"/>
                <p:nvPr/>
              </p:nvSpPr>
              <p:spPr>
                <a:xfrm>
                  <a:off x="7089287" y="3917553"/>
                  <a:ext cx="2401327" cy="104610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000"/>
                    <a:buFont typeface="Arial"/>
                    <a:buNone/>
                  </a:pPr>
                  <a:r>
                    <a:rPr b="1" i="0" lang="en-GB" sz="10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Subtitle text information</a:t>
                  </a:r>
                  <a:endParaRPr sz="500"/>
                </a:p>
              </p:txBody>
            </p:sp>
            <p:sp>
              <p:nvSpPr>
                <p:cNvPr id="78" name="Google Shape;78;p15"/>
                <p:cNvSpPr txBox="1"/>
                <p:nvPr/>
              </p:nvSpPr>
              <p:spPr>
                <a:xfrm>
                  <a:off x="21514" y="3918185"/>
                  <a:ext cx="2401326" cy="104610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000"/>
                    <a:buFont typeface="Arial"/>
                    <a:buNone/>
                  </a:pPr>
                  <a:r>
                    <a:rPr b="1" i="0" lang="en-GB" sz="10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Subtitle text information</a:t>
                  </a:r>
                  <a:endParaRPr sz="500"/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2751759" y="1971542"/>
                  <a:ext cx="1911847" cy="1412988"/>
                </a:xfrm>
                <a:custGeom>
                  <a:rect b="b" l="l" r="r" t="t"/>
                  <a:pathLst>
                    <a:path extrusionOk="0" h="20977" w="21600">
                      <a:moveTo>
                        <a:pt x="0" y="16396"/>
                      </a:moveTo>
                      <a:lnTo>
                        <a:pt x="21600" y="0"/>
                      </a:lnTo>
                      <a:lnTo>
                        <a:pt x="21600" y="7918"/>
                      </a:lnTo>
                      <a:lnTo>
                        <a:pt x="17977" y="10718"/>
                      </a:lnTo>
                      <a:cubicBezTo>
                        <a:pt x="19562" y="14608"/>
                        <a:pt x="18037" y="19430"/>
                        <a:pt x="14820" y="20698"/>
                      </a:cubicBezTo>
                      <a:cubicBezTo>
                        <a:pt x="12532" y="21600"/>
                        <a:pt x="10077" y="20262"/>
                        <a:pt x="8946" y="17496"/>
                      </a:cubicBezTo>
                      <a:lnTo>
                        <a:pt x="5210" y="20352"/>
                      </a:lnTo>
                      <a:lnTo>
                        <a:pt x="0" y="16396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" name="Google Shape;80;p15"/>
                <p:cNvSpPr/>
                <p:nvPr/>
              </p:nvSpPr>
              <p:spPr>
                <a:xfrm>
                  <a:off x="4853311" y="2001258"/>
                  <a:ext cx="1888861" cy="1378558"/>
                </a:xfrm>
                <a:custGeom>
                  <a:rect b="b" l="l" r="r" t="t"/>
                  <a:pathLst>
                    <a:path extrusionOk="0" h="21338" w="21600">
                      <a:moveTo>
                        <a:pt x="0" y="0"/>
                      </a:moveTo>
                      <a:lnTo>
                        <a:pt x="0" y="7822"/>
                      </a:lnTo>
                      <a:lnTo>
                        <a:pt x="3264" y="10394"/>
                      </a:lnTo>
                      <a:cubicBezTo>
                        <a:pt x="1824" y="13322"/>
                        <a:pt x="2212" y="17240"/>
                        <a:pt x="4171" y="19551"/>
                      </a:cubicBezTo>
                      <a:cubicBezTo>
                        <a:pt x="5456" y="21067"/>
                        <a:pt x="7094" y="21600"/>
                        <a:pt x="8616" y="21220"/>
                      </a:cubicBezTo>
                      <a:cubicBezTo>
                        <a:pt x="10149" y="20837"/>
                        <a:pt x="11551" y="19530"/>
                        <a:pt x="12320" y="17453"/>
                      </a:cubicBezTo>
                      <a:lnTo>
                        <a:pt x="16480" y="20701"/>
                      </a:lnTo>
                      <a:lnTo>
                        <a:pt x="21600" y="167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" name="Google Shape;81;p15"/>
                <p:cNvSpPr/>
                <p:nvPr/>
              </p:nvSpPr>
              <p:spPr>
                <a:xfrm>
                  <a:off x="5887540" y="3272879"/>
                  <a:ext cx="919972" cy="2150022"/>
                </a:xfrm>
                <a:custGeom>
                  <a:rect b="b" l="l" r="r" t="t"/>
                  <a:pathLst>
                    <a:path extrusionOk="0" h="21600" w="21416">
                      <a:moveTo>
                        <a:pt x="21416" y="21600"/>
                      </a:moveTo>
                      <a:lnTo>
                        <a:pt x="21416" y="0"/>
                      </a:lnTo>
                      <a:lnTo>
                        <a:pt x="11829" y="2332"/>
                      </a:lnTo>
                      <a:lnTo>
                        <a:pt x="11829" y="6184"/>
                      </a:lnTo>
                      <a:cubicBezTo>
                        <a:pt x="5374" y="5901"/>
                        <a:pt x="-184" y="8133"/>
                        <a:pt x="5" y="10932"/>
                      </a:cubicBezTo>
                      <a:cubicBezTo>
                        <a:pt x="186" y="13624"/>
                        <a:pt x="5658" y="15674"/>
                        <a:pt x="11860" y="15374"/>
                      </a:cubicBezTo>
                      <a:lnTo>
                        <a:pt x="11829" y="19185"/>
                      </a:lnTo>
                      <a:lnTo>
                        <a:pt x="21416" y="2160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" name="Google Shape;82;p15"/>
                <p:cNvSpPr/>
                <p:nvPr/>
              </p:nvSpPr>
              <p:spPr>
                <a:xfrm>
                  <a:off x="4843688" y="5264228"/>
                  <a:ext cx="1860594" cy="1398626"/>
                </a:xfrm>
                <a:custGeom>
                  <a:rect b="b" l="l" r="r" t="t"/>
                  <a:pathLst>
                    <a:path extrusionOk="0" h="20490" w="21600">
                      <a:moveTo>
                        <a:pt x="21600" y="4686"/>
                      </a:moveTo>
                      <a:lnTo>
                        <a:pt x="16772" y="1154"/>
                      </a:lnTo>
                      <a:lnTo>
                        <a:pt x="12723" y="4151"/>
                      </a:lnTo>
                      <a:cubicBezTo>
                        <a:pt x="11494" y="427"/>
                        <a:pt x="7966" y="-1110"/>
                        <a:pt x="5179" y="865"/>
                      </a:cubicBezTo>
                      <a:cubicBezTo>
                        <a:pt x="2351" y="2868"/>
                        <a:pt x="1572" y="7560"/>
                        <a:pt x="3524" y="10828"/>
                      </a:cubicBezTo>
                      <a:lnTo>
                        <a:pt x="3" y="13376"/>
                      </a:lnTo>
                      <a:lnTo>
                        <a:pt x="0" y="20490"/>
                      </a:lnTo>
                      <a:lnTo>
                        <a:pt x="21600" y="4686"/>
                      </a:ln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" name="Google Shape;83;p15"/>
                <p:cNvSpPr/>
                <p:nvPr/>
              </p:nvSpPr>
              <p:spPr>
                <a:xfrm>
                  <a:off x="2784652" y="5268990"/>
                  <a:ext cx="1868531" cy="1406564"/>
                </a:xfrm>
                <a:custGeom>
                  <a:rect b="b" l="l" r="r" t="t"/>
                  <a:pathLst>
                    <a:path extrusionOk="0" h="20582" w="21600">
                      <a:moveTo>
                        <a:pt x="21600" y="20582"/>
                      </a:moveTo>
                      <a:lnTo>
                        <a:pt x="21600" y="13288"/>
                      </a:lnTo>
                      <a:lnTo>
                        <a:pt x="17778" y="10429"/>
                      </a:lnTo>
                      <a:cubicBezTo>
                        <a:pt x="19469" y="7160"/>
                        <a:pt x="18617" y="2762"/>
                        <a:pt x="15924" y="855"/>
                      </a:cubicBezTo>
                      <a:cubicBezTo>
                        <a:pt x="13278" y="-1018"/>
                        <a:pt x="9932" y="292"/>
                        <a:pt x="8583" y="3730"/>
                      </a:cubicBezTo>
                      <a:lnTo>
                        <a:pt x="4894" y="1093"/>
                      </a:lnTo>
                      <a:lnTo>
                        <a:pt x="0" y="4722"/>
                      </a:lnTo>
                      <a:lnTo>
                        <a:pt x="21600" y="20582"/>
                      </a:lnTo>
                      <a:close/>
                    </a:path>
                  </a:pathLst>
                </a:cu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" name="Google Shape;84;p15"/>
                <p:cNvSpPr/>
                <p:nvPr/>
              </p:nvSpPr>
              <p:spPr>
                <a:xfrm>
                  <a:off x="2659236" y="3252809"/>
                  <a:ext cx="923947" cy="2193986"/>
                </a:xfrm>
                <a:custGeom>
                  <a:rect b="b" l="l" r="r" t="t"/>
                  <a:pathLst>
                    <a:path extrusionOk="0" h="21600" w="21580">
                      <a:moveTo>
                        <a:pt x="0" y="0"/>
                      </a:moveTo>
                      <a:lnTo>
                        <a:pt x="50" y="21600"/>
                      </a:lnTo>
                      <a:lnTo>
                        <a:pt x="10728" y="18985"/>
                      </a:lnTo>
                      <a:lnTo>
                        <a:pt x="10679" y="15256"/>
                      </a:lnTo>
                      <a:cubicBezTo>
                        <a:pt x="16692" y="15287"/>
                        <a:pt x="21600" y="13239"/>
                        <a:pt x="21580" y="10707"/>
                      </a:cubicBezTo>
                      <a:cubicBezTo>
                        <a:pt x="21560" y="8194"/>
                        <a:pt x="16684" y="6168"/>
                        <a:pt x="10715" y="6194"/>
                      </a:cubicBezTo>
                      <a:lnTo>
                        <a:pt x="10728" y="25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" name="Google Shape;85;p15"/>
                <p:cNvSpPr/>
                <p:nvPr/>
              </p:nvSpPr>
              <p:spPr>
                <a:xfrm>
                  <a:off x="5247474" y="2651058"/>
                  <a:ext cx="541576" cy="5415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" name="Google Shape;86;p15"/>
                <p:cNvSpPr/>
                <p:nvPr/>
              </p:nvSpPr>
              <p:spPr>
                <a:xfrm>
                  <a:off x="3672674" y="2651058"/>
                  <a:ext cx="541576" cy="5415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" name="Google Shape;87;p15"/>
                <p:cNvSpPr/>
                <p:nvPr/>
              </p:nvSpPr>
              <p:spPr>
                <a:xfrm>
                  <a:off x="3668386" y="5455218"/>
                  <a:ext cx="541577" cy="5415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" name="Google Shape;88;p15"/>
                <p:cNvSpPr/>
                <p:nvPr/>
              </p:nvSpPr>
              <p:spPr>
                <a:xfrm>
                  <a:off x="5243186" y="5455218"/>
                  <a:ext cx="541577" cy="5415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" name="Google Shape;89;p15"/>
                <p:cNvSpPr/>
                <p:nvPr/>
              </p:nvSpPr>
              <p:spPr>
                <a:xfrm>
                  <a:off x="6075135" y="4074975"/>
                  <a:ext cx="541577" cy="54157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" name="Google Shape;90;p15"/>
                <p:cNvSpPr/>
                <p:nvPr/>
              </p:nvSpPr>
              <p:spPr>
                <a:xfrm>
                  <a:off x="2854415" y="4071904"/>
                  <a:ext cx="541577" cy="54157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" name="Google Shape;91;p15"/>
                <p:cNvSpPr txBox="1"/>
                <p:nvPr/>
              </p:nvSpPr>
              <p:spPr>
                <a:xfrm>
                  <a:off x="5395219" y="2732128"/>
                  <a:ext cx="247950" cy="3810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800"/>
                    <a:buFont typeface="Impact"/>
                    <a:buNone/>
                  </a:pPr>
                  <a:r>
                    <a:rPr b="0" i="0" lang="en-GB" sz="800" u="none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1</a:t>
                  </a:r>
                  <a:endParaRPr sz="500"/>
                </a:p>
              </p:txBody>
            </p:sp>
            <p:sp>
              <p:nvSpPr>
                <p:cNvPr id="92" name="Google Shape;92;p15"/>
                <p:cNvSpPr txBox="1"/>
                <p:nvPr/>
              </p:nvSpPr>
              <p:spPr>
                <a:xfrm>
                  <a:off x="6213319" y="4154528"/>
                  <a:ext cx="263568" cy="3810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800"/>
                    <a:buFont typeface="Impact"/>
                    <a:buNone/>
                  </a:pPr>
                  <a:r>
                    <a:rPr b="0" i="0" lang="en-GB" sz="800" u="none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2</a:t>
                  </a:r>
                  <a:endParaRPr sz="500"/>
                </a:p>
              </p:txBody>
            </p:sp>
            <p:sp>
              <p:nvSpPr>
                <p:cNvPr id="93" name="Google Shape;93;p15"/>
                <p:cNvSpPr txBox="1"/>
                <p:nvPr/>
              </p:nvSpPr>
              <p:spPr>
                <a:xfrm>
                  <a:off x="5382589" y="5532478"/>
                  <a:ext cx="274028" cy="3810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800"/>
                    <a:buFont typeface="Impact"/>
                    <a:buNone/>
                  </a:pPr>
                  <a:r>
                    <a:rPr b="0" i="0" lang="en-GB" sz="800" u="none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3</a:t>
                  </a:r>
                  <a:endParaRPr sz="500"/>
                </a:p>
              </p:txBody>
            </p:sp>
            <p:sp>
              <p:nvSpPr>
                <p:cNvPr id="94" name="Google Shape;94;p15"/>
                <p:cNvSpPr txBox="1"/>
                <p:nvPr/>
              </p:nvSpPr>
              <p:spPr>
                <a:xfrm>
                  <a:off x="3790168" y="5535507"/>
                  <a:ext cx="306590" cy="3810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800"/>
                    <a:buFont typeface="Impact"/>
                    <a:buNone/>
                  </a:pPr>
                  <a:r>
                    <a:rPr b="0" i="0" lang="en-GB" sz="800" u="none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4</a:t>
                  </a:r>
                  <a:endParaRPr sz="500"/>
                </a:p>
              </p:txBody>
            </p:sp>
            <p:sp>
              <p:nvSpPr>
                <p:cNvPr id="95" name="Google Shape;95;p15"/>
                <p:cNvSpPr txBox="1"/>
                <p:nvPr/>
              </p:nvSpPr>
              <p:spPr>
                <a:xfrm>
                  <a:off x="3006332" y="4154528"/>
                  <a:ext cx="256710" cy="3810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800"/>
                    <a:buFont typeface="Impact"/>
                    <a:buNone/>
                  </a:pPr>
                  <a:r>
                    <a:rPr b="0" i="0" lang="en-GB" sz="800" u="none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5</a:t>
                  </a:r>
                  <a:endParaRPr sz="500"/>
                </a:p>
              </p:txBody>
            </p:sp>
            <p:sp>
              <p:nvSpPr>
                <p:cNvPr id="96" name="Google Shape;96;p15"/>
                <p:cNvSpPr txBox="1"/>
                <p:nvPr/>
              </p:nvSpPr>
              <p:spPr>
                <a:xfrm>
                  <a:off x="3817062" y="2732128"/>
                  <a:ext cx="252802" cy="3810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800"/>
                    <a:buFont typeface="Impact"/>
                    <a:buNone/>
                  </a:pPr>
                  <a:r>
                    <a:rPr b="0" i="0" lang="en-GB" sz="800" u="none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6</a:t>
                  </a:r>
                  <a:endParaRPr sz="500"/>
                </a:p>
              </p:txBody>
            </p:sp>
            <p:sp>
              <p:nvSpPr>
                <p:cNvPr id="97" name="Google Shape;97;p15"/>
                <p:cNvSpPr txBox="1"/>
                <p:nvPr/>
              </p:nvSpPr>
              <p:spPr>
                <a:xfrm>
                  <a:off x="3680023" y="3837025"/>
                  <a:ext cx="2141588" cy="99062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Impact"/>
                    <a:buNone/>
                  </a:pPr>
                  <a:r>
                    <a:rPr b="0" i="0" lang="en-GB" sz="1100" u="none">
                      <a:solidFill>
                        <a:schemeClr val="dk1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BUSINESS</a:t>
                  </a:r>
                  <a:endParaRPr sz="500"/>
                </a:p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Impact"/>
                    <a:buNone/>
                  </a:pPr>
                  <a:r>
                    <a:rPr b="0" i="0" lang="en-GB" sz="1100" u="none">
                      <a:solidFill>
                        <a:schemeClr val="dk1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PROCESS</a:t>
                  </a:r>
                  <a:endParaRPr sz="500"/>
                </a:p>
              </p:txBody>
            </p:sp>
          </p:grpSp>
          <p:grpSp>
            <p:nvGrpSpPr>
              <p:cNvPr id="98" name="Google Shape;98;p15"/>
              <p:cNvGrpSpPr/>
              <p:nvPr/>
            </p:nvGrpSpPr>
            <p:grpSpPr>
              <a:xfrm>
                <a:off x="14848278" y="431461"/>
                <a:ext cx="6440606" cy="7584389"/>
                <a:chOff x="0" y="0"/>
                <a:chExt cx="6440605" cy="7584388"/>
              </a:xfrm>
            </p:grpSpPr>
            <p:grpSp>
              <p:nvGrpSpPr>
                <p:cNvPr id="99" name="Google Shape;99;p15"/>
                <p:cNvGrpSpPr/>
                <p:nvPr/>
              </p:nvGrpSpPr>
              <p:grpSpPr>
                <a:xfrm>
                  <a:off x="0" y="0"/>
                  <a:ext cx="5629261" cy="1778631"/>
                  <a:chOff x="0" y="0"/>
                  <a:chExt cx="5629260" cy="1778630"/>
                </a:xfrm>
              </p:grpSpPr>
              <p:sp>
                <p:nvSpPr>
                  <p:cNvPr id="100" name="Google Shape;100;p15"/>
                  <p:cNvSpPr txBox="1"/>
                  <p:nvPr/>
                </p:nvSpPr>
                <p:spPr>
                  <a:xfrm>
                    <a:off x="0" y="733410"/>
                    <a:ext cx="5629260" cy="1045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800"/>
                      <a:buFont typeface="Arial"/>
                      <a:buNone/>
                    </a:pPr>
                    <a:r>
                      <a:rPr b="0" i="0" lang="en-GB" sz="800" u="none">
                        <a:solidFill>
                          <a:schemeClr val="dk2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amet, consectetur adipiscing elit, sed do eiusmod tempor</a:t>
                    </a:r>
                    <a:endParaRPr sz="500"/>
                  </a:p>
                </p:txBody>
              </p:sp>
              <p:sp>
                <p:nvSpPr>
                  <p:cNvPr id="101" name="Google Shape;101;p15"/>
                  <p:cNvSpPr txBox="1"/>
                  <p:nvPr/>
                </p:nvSpPr>
                <p:spPr>
                  <a:xfrm>
                    <a:off x="0" y="0"/>
                    <a:ext cx="4666642" cy="53860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100"/>
                      <a:buFont typeface="Arial"/>
                      <a:buNone/>
                    </a:pPr>
                    <a:r>
                      <a:rPr b="1" i="0" lang="en-GB" sz="1100" u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Information step text</a:t>
                    </a:r>
                    <a:endParaRPr sz="500"/>
                  </a:p>
                </p:txBody>
              </p:sp>
            </p:grpSp>
            <p:grpSp>
              <p:nvGrpSpPr>
                <p:cNvPr id="102" name="Google Shape;102;p15"/>
                <p:cNvGrpSpPr/>
                <p:nvPr/>
              </p:nvGrpSpPr>
              <p:grpSpPr>
                <a:xfrm>
                  <a:off x="0" y="5805757"/>
                  <a:ext cx="5629261" cy="1778631"/>
                  <a:chOff x="0" y="0"/>
                  <a:chExt cx="5629260" cy="1778629"/>
                </a:xfrm>
              </p:grpSpPr>
              <p:sp>
                <p:nvSpPr>
                  <p:cNvPr id="103" name="Google Shape;103;p15"/>
                  <p:cNvSpPr txBox="1"/>
                  <p:nvPr/>
                </p:nvSpPr>
                <p:spPr>
                  <a:xfrm>
                    <a:off x="0" y="733410"/>
                    <a:ext cx="5629260" cy="104521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800"/>
                      <a:buFont typeface="Arial"/>
                      <a:buNone/>
                    </a:pPr>
                    <a:r>
                      <a:rPr b="0" i="0" lang="en-GB" sz="800" u="none">
                        <a:solidFill>
                          <a:schemeClr val="dk2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amet, consectetur adipiscing elit, sed do eiusmod tempor</a:t>
                    </a:r>
                    <a:endParaRPr sz="500"/>
                  </a:p>
                </p:txBody>
              </p:sp>
              <p:sp>
                <p:nvSpPr>
                  <p:cNvPr id="104" name="Google Shape;104;p15"/>
                  <p:cNvSpPr txBox="1"/>
                  <p:nvPr/>
                </p:nvSpPr>
                <p:spPr>
                  <a:xfrm>
                    <a:off x="0" y="0"/>
                    <a:ext cx="4666642" cy="53860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100"/>
                      <a:buFont typeface="Arial"/>
                      <a:buNone/>
                    </a:pPr>
                    <a:r>
                      <a:rPr b="1" i="0" lang="en-GB" sz="1100" u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Information step text</a:t>
                    </a:r>
                    <a:endParaRPr sz="500"/>
                  </a:p>
                </p:txBody>
              </p:sp>
            </p:grpSp>
            <p:grpSp>
              <p:nvGrpSpPr>
                <p:cNvPr id="105" name="Google Shape;105;p15"/>
                <p:cNvGrpSpPr/>
                <p:nvPr/>
              </p:nvGrpSpPr>
              <p:grpSpPr>
                <a:xfrm>
                  <a:off x="1507066" y="2904385"/>
                  <a:ext cx="4933539" cy="1778631"/>
                  <a:chOff x="0" y="0"/>
                  <a:chExt cx="4933538" cy="1778630"/>
                </a:xfrm>
              </p:grpSpPr>
              <p:sp>
                <p:nvSpPr>
                  <p:cNvPr id="106" name="Google Shape;106;p15"/>
                  <p:cNvSpPr txBox="1"/>
                  <p:nvPr/>
                </p:nvSpPr>
                <p:spPr>
                  <a:xfrm>
                    <a:off x="0" y="733410"/>
                    <a:ext cx="4933538" cy="1045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800"/>
                      <a:buFont typeface="Arial"/>
                      <a:buNone/>
                    </a:pPr>
                    <a:r>
                      <a:rPr b="0" i="0" lang="en-GB" sz="800" u="none">
                        <a:solidFill>
                          <a:schemeClr val="dk2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amet, consectetur adipiscing elit, sed do eiusmod tempor</a:t>
                    </a:r>
                    <a:endParaRPr sz="500"/>
                  </a:p>
                </p:txBody>
              </p:sp>
              <p:sp>
                <p:nvSpPr>
                  <p:cNvPr id="107" name="Google Shape;107;p15"/>
                  <p:cNvSpPr txBox="1"/>
                  <p:nvPr/>
                </p:nvSpPr>
                <p:spPr>
                  <a:xfrm>
                    <a:off x="0" y="0"/>
                    <a:ext cx="4666642" cy="53860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100"/>
                      <a:buFont typeface="Arial"/>
                      <a:buNone/>
                    </a:pPr>
                    <a:r>
                      <a:rPr b="1" i="0" lang="en-GB" sz="1100" u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Information step text</a:t>
                    </a:r>
                    <a:endParaRPr sz="500"/>
                  </a:p>
                </p:txBody>
              </p:sp>
            </p:grpSp>
          </p:grpSp>
          <p:grpSp>
            <p:nvGrpSpPr>
              <p:cNvPr id="108" name="Google Shape;108;p15"/>
              <p:cNvGrpSpPr/>
              <p:nvPr/>
            </p:nvGrpSpPr>
            <p:grpSpPr>
              <a:xfrm>
                <a:off x="-1" y="428449"/>
                <a:ext cx="6495641" cy="7587403"/>
                <a:chOff x="0" y="0"/>
                <a:chExt cx="6495639" cy="7587401"/>
              </a:xfrm>
            </p:grpSpPr>
            <p:grpSp>
              <p:nvGrpSpPr>
                <p:cNvPr id="109" name="Google Shape;109;p15"/>
                <p:cNvGrpSpPr/>
                <p:nvPr/>
              </p:nvGrpSpPr>
              <p:grpSpPr>
                <a:xfrm>
                  <a:off x="866378" y="0"/>
                  <a:ext cx="5629261" cy="1778631"/>
                  <a:chOff x="0" y="0"/>
                  <a:chExt cx="5629260" cy="1778630"/>
                </a:xfrm>
              </p:grpSpPr>
              <p:sp>
                <p:nvSpPr>
                  <p:cNvPr id="110" name="Google Shape;110;p15"/>
                  <p:cNvSpPr txBox="1"/>
                  <p:nvPr/>
                </p:nvSpPr>
                <p:spPr>
                  <a:xfrm>
                    <a:off x="0" y="733410"/>
                    <a:ext cx="5629260" cy="1045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800"/>
                      <a:buFont typeface="Arial"/>
                      <a:buNone/>
                    </a:pPr>
                    <a:r>
                      <a:rPr b="0" i="0" lang="en-GB" sz="800" u="none">
                        <a:solidFill>
                          <a:schemeClr val="dk2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amet, consectetur adipiscing elit, sed do eiusmod tempor</a:t>
                    </a:r>
                    <a:endParaRPr sz="500"/>
                  </a:p>
                </p:txBody>
              </p:sp>
              <p:sp>
                <p:nvSpPr>
                  <p:cNvPr id="111" name="Google Shape;111;p15"/>
                  <p:cNvSpPr txBox="1"/>
                  <p:nvPr/>
                </p:nvSpPr>
                <p:spPr>
                  <a:xfrm>
                    <a:off x="962617" y="0"/>
                    <a:ext cx="4666643" cy="53860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100"/>
                      <a:buFont typeface="Arial"/>
                      <a:buNone/>
                    </a:pPr>
                    <a:r>
                      <a:rPr b="1" i="0" lang="en-GB" sz="1100" u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Information step text</a:t>
                    </a:r>
                    <a:endParaRPr sz="500"/>
                  </a:p>
                </p:txBody>
              </p:sp>
            </p:grpSp>
            <p:grpSp>
              <p:nvGrpSpPr>
                <p:cNvPr id="112" name="Google Shape;112;p15"/>
                <p:cNvGrpSpPr/>
                <p:nvPr/>
              </p:nvGrpSpPr>
              <p:grpSpPr>
                <a:xfrm>
                  <a:off x="866378" y="5808769"/>
                  <a:ext cx="5629261" cy="1778632"/>
                  <a:chOff x="0" y="0"/>
                  <a:chExt cx="5629260" cy="1778631"/>
                </a:xfrm>
              </p:grpSpPr>
              <p:sp>
                <p:nvSpPr>
                  <p:cNvPr id="113" name="Google Shape;113;p15"/>
                  <p:cNvSpPr txBox="1"/>
                  <p:nvPr/>
                </p:nvSpPr>
                <p:spPr>
                  <a:xfrm>
                    <a:off x="0" y="733411"/>
                    <a:ext cx="5629260" cy="1045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800"/>
                      <a:buFont typeface="Arial"/>
                      <a:buNone/>
                    </a:pPr>
                    <a:r>
                      <a:rPr b="0" i="0" lang="en-GB" sz="800" u="none">
                        <a:solidFill>
                          <a:schemeClr val="dk2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amet, consectetur adipiscing elit, sed do eiusmod tempor</a:t>
                    </a:r>
                    <a:endParaRPr sz="500"/>
                  </a:p>
                </p:txBody>
              </p:sp>
              <p:sp>
                <p:nvSpPr>
                  <p:cNvPr id="114" name="Google Shape;114;p15"/>
                  <p:cNvSpPr txBox="1"/>
                  <p:nvPr/>
                </p:nvSpPr>
                <p:spPr>
                  <a:xfrm>
                    <a:off x="962617" y="0"/>
                    <a:ext cx="4666643" cy="53860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100"/>
                      <a:buFont typeface="Arial"/>
                      <a:buNone/>
                    </a:pPr>
                    <a:r>
                      <a:rPr b="1" i="0" lang="en-GB" sz="1100" u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Information step text</a:t>
                    </a:r>
                    <a:endParaRPr sz="500"/>
                  </a:p>
                </p:txBody>
              </p:sp>
            </p:grpSp>
            <p:grpSp>
              <p:nvGrpSpPr>
                <p:cNvPr id="115" name="Google Shape;115;p15"/>
                <p:cNvGrpSpPr/>
                <p:nvPr/>
              </p:nvGrpSpPr>
              <p:grpSpPr>
                <a:xfrm>
                  <a:off x="0" y="2904384"/>
                  <a:ext cx="4933539" cy="1778632"/>
                  <a:chOff x="0" y="0"/>
                  <a:chExt cx="4933538" cy="1778631"/>
                </a:xfrm>
              </p:grpSpPr>
              <p:sp>
                <p:nvSpPr>
                  <p:cNvPr id="116" name="Google Shape;116;p15"/>
                  <p:cNvSpPr txBox="1"/>
                  <p:nvPr/>
                </p:nvSpPr>
                <p:spPr>
                  <a:xfrm>
                    <a:off x="0" y="733411"/>
                    <a:ext cx="4933538" cy="1045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800"/>
                      <a:buFont typeface="Arial"/>
                      <a:buNone/>
                    </a:pPr>
                    <a:r>
                      <a:rPr b="0" i="0" lang="en-GB" sz="800" u="none">
                        <a:solidFill>
                          <a:schemeClr val="dk2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amet, consectetur adipiscing elit, sed do eiusmod tempor</a:t>
                    </a:r>
                    <a:endParaRPr sz="500"/>
                  </a:p>
                </p:txBody>
              </p:sp>
              <p:sp>
                <p:nvSpPr>
                  <p:cNvPr id="117" name="Google Shape;117;p15"/>
                  <p:cNvSpPr txBox="1"/>
                  <p:nvPr/>
                </p:nvSpPr>
                <p:spPr>
                  <a:xfrm>
                    <a:off x="266895" y="0"/>
                    <a:ext cx="4666643" cy="53860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100"/>
                      <a:buFont typeface="Arial"/>
                      <a:buNone/>
                    </a:pPr>
                    <a:r>
                      <a:rPr b="1" i="0" lang="en-GB" sz="1100" u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Information step text</a:t>
                    </a:r>
                    <a:endParaRPr sz="500"/>
                  </a:p>
                </p:txBody>
              </p:sp>
            </p:grp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Elements - Base Color Theme">
      <a:dk1>
        <a:srgbClr val="252D30"/>
      </a:dk1>
      <a:lt1>
        <a:srgbClr val="FFFFFF"/>
      </a:lt1>
      <a:dk2>
        <a:srgbClr val="9B999C"/>
      </a:dk2>
      <a:lt2>
        <a:srgbClr val="DFDCE1"/>
      </a:lt2>
      <a:accent1>
        <a:srgbClr val="F86261"/>
      </a:accent1>
      <a:accent2>
        <a:srgbClr val="F09E55"/>
      </a:accent2>
      <a:accent3>
        <a:srgbClr val="B3DA4D"/>
      </a:accent3>
      <a:accent4>
        <a:srgbClr val="4FDAB3"/>
      </a:accent4>
      <a:accent5>
        <a:srgbClr val="30C2EB"/>
      </a:accent5>
      <a:accent6>
        <a:srgbClr val="F86261"/>
      </a:accent6>
      <a:hlink>
        <a:srgbClr val="30C2EB"/>
      </a:hlink>
      <a:folHlink>
        <a:srgbClr val="4FDA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