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Open Sans SemiBold"/>
      <p:regular r:id="rId8"/>
      <p:bold r:id="rId9"/>
      <p:italic r:id="rId10"/>
      <p:boldItalic r:id="rId11"/>
    </p:embeddedFont>
    <p:embeddedFont>
      <p:font typeface="Open Sans"/>
      <p:regular r:id="rId12"/>
      <p:bold r:id="rId13"/>
      <p:italic r:id="rId14"/>
      <p:boldItalic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OpenSansSemiBold-boldItalic.fntdata"/><Relationship Id="rId10" Type="http://schemas.openxmlformats.org/officeDocument/2006/relationships/font" Target="fonts/OpenSansSemiBold-italic.fntdata"/><Relationship Id="rId13" Type="http://schemas.openxmlformats.org/officeDocument/2006/relationships/font" Target="fonts/OpenSans-bold.fntdata"/><Relationship Id="rId12" Type="http://schemas.openxmlformats.org/officeDocument/2006/relationships/font" Target="fonts/OpenSans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OpenSansSemiBold-bold.fntdata"/><Relationship Id="rId15" Type="http://schemas.openxmlformats.org/officeDocument/2006/relationships/font" Target="fonts/OpenSans-boldItalic.fntdata"/><Relationship Id="rId14" Type="http://schemas.openxmlformats.org/officeDocument/2006/relationships/font" Target="fonts/OpenSans-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OpenSansSemiBold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1ba83ced1b5_2_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g1ba83ced1b5_2_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idx="12" type="sldNum"/>
          </p:nvPr>
        </p:nvSpPr>
        <p:spPr>
          <a:xfrm>
            <a:off x="8551664" y="4686300"/>
            <a:ext cx="141684" cy="157163"/>
          </a:xfrm>
          <a:prstGeom prst="rect">
            <a:avLst/>
          </a:prstGeom>
          <a:noFill/>
          <a:ln>
            <a:noFill/>
          </a:ln>
        </p:spPr>
        <p:txBody>
          <a:bodyPr anchorCtr="0" anchor="t" bIns="14300" lIns="14300" spcFirstLastPara="1" rIns="14300" wrap="square" tIns="14300">
            <a:sp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457200" y="205978"/>
            <a:ext cx="82296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t" bIns="14300" lIns="14300" spcFirstLastPara="1" rIns="14300" wrap="square" tIns="143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500"/>
              <a:buNone/>
              <a:defRPr b="1" i="0" sz="3800" u="none" cap="none" strike="noStrike">
                <a:solidFill>
                  <a:srgbClr val="272D3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500"/>
              <a:buNone/>
              <a:defRPr b="1" i="0" sz="3800" u="none" cap="none" strike="noStrike">
                <a:solidFill>
                  <a:srgbClr val="272D3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500"/>
              <a:buNone/>
              <a:defRPr b="1" i="0" sz="3800" u="none" cap="none" strike="noStrike">
                <a:solidFill>
                  <a:srgbClr val="272D3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500"/>
              <a:buNone/>
              <a:defRPr b="1" i="0" sz="3800" u="none" cap="none" strike="noStrike">
                <a:solidFill>
                  <a:srgbClr val="272D3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500"/>
              <a:buNone/>
              <a:defRPr b="1" i="0" sz="3800" u="none" cap="none" strike="noStrike">
                <a:solidFill>
                  <a:srgbClr val="272D3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2D30"/>
              </a:buClr>
              <a:buSzPts val="3800"/>
              <a:buFont typeface="Open Sans SemiBold"/>
              <a:buNone/>
              <a:defRPr b="1" i="0" sz="3800" u="none" cap="none" strike="noStrike">
                <a:solidFill>
                  <a:srgbClr val="272D3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2D30"/>
              </a:buClr>
              <a:buSzPts val="3800"/>
              <a:buFont typeface="Open Sans SemiBold"/>
              <a:buNone/>
              <a:defRPr b="1" i="0" sz="3800" u="none" cap="none" strike="noStrike">
                <a:solidFill>
                  <a:srgbClr val="272D3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2D30"/>
              </a:buClr>
              <a:buSzPts val="3800"/>
              <a:buFont typeface="Open Sans SemiBold"/>
              <a:buNone/>
              <a:defRPr b="1" i="0" sz="3800" u="none" cap="none" strike="noStrike">
                <a:solidFill>
                  <a:srgbClr val="272D3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2D30"/>
              </a:buClr>
              <a:buSzPts val="3800"/>
              <a:buFont typeface="Open Sans SemiBold"/>
              <a:buNone/>
              <a:defRPr b="1" i="0" sz="3800" u="none" cap="none" strike="noStrike">
                <a:solidFill>
                  <a:srgbClr val="272D3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noFill/>
          <a:ln>
            <a:noFill/>
          </a:ln>
        </p:spPr>
        <p:txBody>
          <a:bodyPr anchorCtr="0" anchor="t" bIns="14300" lIns="14300" spcFirstLastPara="1" rIns="14300" wrap="square" tIns="14300">
            <a:noAutofit/>
          </a:bodyPr>
          <a:lstStyle>
            <a:lvl1pPr indent="-2286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800" u="none" cap="none" strike="noStrike">
                <a:solidFill>
                  <a:srgbClr val="9B9A9C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286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800" u="none" cap="none" strike="noStrike">
                <a:solidFill>
                  <a:srgbClr val="9B9A9C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228600" lvl="2" marL="13716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800" u="none" cap="none" strike="noStrike">
                <a:solidFill>
                  <a:srgbClr val="9B9A9C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228600" lvl="3" marL="18288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800" u="none" cap="none" strike="noStrike">
                <a:solidFill>
                  <a:srgbClr val="9B9A9C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228600" lvl="4" marL="22860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800" u="none" cap="none" strike="noStrike">
                <a:solidFill>
                  <a:srgbClr val="9B9A9C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279400" lvl="5" marL="2743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9B9A9C"/>
              </a:buClr>
              <a:buSzPts val="800"/>
              <a:buFont typeface="Open Sans"/>
              <a:buChar char="•"/>
              <a:defRPr b="0" i="0" sz="800" u="none" cap="none" strike="noStrike">
                <a:solidFill>
                  <a:srgbClr val="9B9A9C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279400" lvl="6" marL="3200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9B9A9C"/>
              </a:buClr>
              <a:buSzPts val="800"/>
              <a:buFont typeface="Open Sans"/>
              <a:buChar char="•"/>
              <a:defRPr b="0" i="0" sz="800" u="none" cap="none" strike="noStrike">
                <a:solidFill>
                  <a:srgbClr val="9B9A9C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279400" lvl="7" marL="36576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9B9A9C"/>
              </a:buClr>
              <a:buSzPts val="800"/>
              <a:buFont typeface="Open Sans"/>
              <a:buChar char="•"/>
              <a:defRPr b="0" i="0" sz="800" u="none" cap="none" strike="noStrike">
                <a:solidFill>
                  <a:srgbClr val="9B9A9C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279400" lvl="8" marL="41148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9B9A9C"/>
              </a:buClr>
              <a:buSzPts val="800"/>
              <a:buFont typeface="Open Sans"/>
              <a:buChar char="•"/>
              <a:defRPr b="0" i="0" sz="800" u="none" cap="none" strike="noStrike">
                <a:solidFill>
                  <a:srgbClr val="9B9A9C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551664" y="4686300"/>
            <a:ext cx="141684" cy="157163"/>
          </a:xfrm>
          <a:prstGeom prst="rect">
            <a:avLst/>
          </a:prstGeom>
          <a:noFill/>
          <a:ln>
            <a:noFill/>
          </a:ln>
        </p:spPr>
        <p:txBody>
          <a:bodyPr anchorCtr="0" anchor="t" bIns="14300" lIns="14300" spcFirstLastPara="1" rIns="14300" wrap="square" tIns="143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0C2EB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30C2EB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5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hislide.io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oogle Shape;60;p15"/>
          <p:cNvGrpSpPr/>
          <p:nvPr/>
        </p:nvGrpSpPr>
        <p:grpSpPr>
          <a:xfrm>
            <a:off x="610195" y="480417"/>
            <a:ext cx="7940278" cy="3807619"/>
            <a:chOff x="0" y="0"/>
            <a:chExt cx="21173771" cy="10154978"/>
          </a:xfrm>
        </p:grpSpPr>
        <p:sp>
          <p:nvSpPr>
            <p:cNvPr id="61" name="Google Shape;61;p15"/>
            <p:cNvSpPr txBox="1"/>
            <p:nvPr/>
          </p:nvSpPr>
          <p:spPr>
            <a:xfrm>
              <a:off x="0" y="0"/>
              <a:ext cx="1101512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4300" lIns="14300" spcFirstLastPara="1" rIns="14300" wrap="square" tIns="143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900"/>
                <a:buFont typeface="Impact"/>
                <a:buNone/>
              </a:pPr>
              <a:r>
                <a:rPr b="0" i="0" lang="en-GB" sz="1900" u="none" cap="none" strike="noStrike">
                  <a:solidFill>
                    <a:schemeClr val="dk1"/>
                  </a:solidFill>
                  <a:latin typeface="Impact"/>
                  <a:ea typeface="Impact"/>
                  <a:cs typeface="Impact"/>
                  <a:sym typeface="Impact"/>
                </a:rPr>
                <a:t>SWOT analysis of the business processes</a:t>
              </a:r>
              <a:endParaRPr sz="500"/>
            </a:p>
          </p:txBody>
        </p:sp>
        <p:cxnSp>
          <p:nvCxnSpPr>
            <p:cNvPr id="62" name="Google Shape;62;p15"/>
            <p:cNvCxnSpPr/>
            <p:nvPr/>
          </p:nvCxnSpPr>
          <p:spPr>
            <a:xfrm flipH="1" rot="10800000">
              <a:off x="11023858" y="653710"/>
              <a:ext cx="10056167" cy="1"/>
            </a:xfrm>
            <a:prstGeom prst="straightConnector1">
              <a:avLst/>
            </a:prstGeom>
            <a:noFill/>
            <a:ln cap="flat" cmpd="sng" w="12700">
              <a:solidFill>
                <a:srgbClr val="A7A7A7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sp>
          <p:nvSpPr>
            <p:cNvPr id="63" name="Google Shape;63;p15"/>
            <p:cNvSpPr txBox="1"/>
            <p:nvPr/>
          </p:nvSpPr>
          <p:spPr>
            <a:xfrm>
              <a:off x="15061984" y="147656"/>
              <a:ext cx="6059400" cy="43026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7150" lIns="17150" spcFirstLastPara="1" rIns="17150" wrap="square" tIns="171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800"/>
                <a:buFont typeface="Arial"/>
                <a:buNone/>
              </a:pPr>
              <a:r>
                <a:rPr b="1" i="0" lang="en-GB" sz="800" u="none" cap="none" strike="noStrik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PROFESSIONAL TEMPLATE by </a:t>
              </a:r>
              <a:r>
                <a:rPr b="1" i="0" lang="en-GB" sz="800" u="sng" cap="none" strike="noStrike">
                  <a:solidFill>
                    <a:schemeClr val="hlink"/>
                  </a:solidFill>
                  <a:latin typeface="Arial"/>
                  <a:ea typeface="Arial"/>
                  <a:cs typeface="Arial"/>
                  <a:sym typeface="Arial"/>
                  <a:hlinkClick r:id="rId3"/>
                </a:rPr>
                <a:t>HiSlide.io</a:t>
              </a:r>
              <a:endParaRPr sz="500"/>
            </a:p>
          </p:txBody>
        </p:sp>
        <p:grpSp>
          <p:nvGrpSpPr>
            <p:cNvPr id="64" name="Google Shape;64;p15"/>
            <p:cNvGrpSpPr/>
            <p:nvPr/>
          </p:nvGrpSpPr>
          <p:grpSpPr>
            <a:xfrm>
              <a:off x="357042" y="2341868"/>
              <a:ext cx="20816729" cy="7813110"/>
              <a:chOff x="0" y="-467"/>
              <a:chExt cx="20816727" cy="7813108"/>
            </a:xfrm>
          </p:grpSpPr>
          <p:grpSp>
            <p:nvGrpSpPr>
              <p:cNvPr id="65" name="Google Shape;65;p15"/>
              <p:cNvGrpSpPr/>
              <p:nvPr/>
            </p:nvGrpSpPr>
            <p:grpSpPr>
              <a:xfrm>
                <a:off x="6288137" y="-467"/>
                <a:ext cx="7816737" cy="7813108"/>
                <a:chOff x="780" y="-467"/>
                <a:chExt cx="7816736" cy="7813107"/>
              </a:xfrm>
            </p:grpSpPr>
            <p:sp>
              <p:nvSpPr>
                <p:cNvPr id="66" name="Google Shape;66;p15"/>
                <p:cNvSpPr/>
                <p:nvPr/>
              </p:nvSpPr>
              <p:spPr>
                <a:xfrm>
                  <a:off x="308255" y="309471"/>
                  <a:ext cx="7222044" cy="7222043"/>
                </a:xfrm>
                <a:prstGeom prst="ellipse">
                  <a:avLst/>
                </a:prstGeom>
                <a:noFill/>
                <a:ln cap="flat" cmpd="sng" w="38100">
                  <a:solidFill>
                    <a:srgbClr val="CFCDD0"/>
                  </a:solidFill>
                  <a:prstDash val="solid"/>
                  <a:miter lim="262144"/>
                  <a:headEnd len="sm" w="sm" type="none"/>
                  <a:tailEnd len="sm" w="sm" type="none"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7" name="Google Shape;67;p15"/>
                <p:cNvSpPr/>
                <p:nvPr/>
              </p:nvSpPr>
              <p:spPr>
                <a:xfrm>
                  <a:off x="5239" y="0"/>
                  <a:ext cx="4260594" cy="4260594"/>
                </a:xfrm>
                <a:custGeom>
                  <a:rect b="b" l="l" r="r" t="t"/>
                  <a:pathLst>
                    <a:path extrusionOk="0" h="21600" w="21600">
                      <a:moveTo>
                        <a:pt x="5684" y="0"/>
                      </a:moveTo>
                      <a:cubicBezTo>
                        <a:pt x="4230" y="0"/>
                        <a:pt x="2775" y="556"/>
                        <a:pt x="1665" y="1665"/>
                      </a:cubicBezTo>
                      <a:cubicBezTo>
                        <a:pt x="556" y="2775"/>
                        <a:pt x="0" y="4230"/>
                        <a:pt x="0" y="5684"/>
                      </a:cubicBezTo>
                      <a:cubicBezTo>
                        <a:pt x="0" y="7138"/>
                        <a:pt x="556" y="8592"/>
                        <a:pt x="1665" y="9701"/>
                      </a:cubicBezTo>
                      <a:lnTo>
                        <a:pt x="13564" y="21600"/>
                      </a:lnTo>
                      <a:lnTo>
                        <a:pt x="21600" y="13564"/>
                      </a:lnTo>
                      <a:lnTo>
                        <a:pt x="9701" y="1665"/>
                      </a:lnTo>
                      <a:cubicBezTo>
                        <a:pt x="8592" y="556"/>
                        <a:pt x="7139" y="0"/>
                        <a:pt x="568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8" name="Google Shape;68;p15"/>
                <p:cNvSpPr/>
                <p:nvPr/>
              </p:nvSpPr>
              <p:spPr>
                <a:xfrm>
                  <a:off x="3491641" y="3486138"/>
                  <a:ext cx="4325875" cy="4326502"/>
                </a:xfrm>
                <a:custGeom>
                  <a:rect b="b" l="l" r="r" t="t"/>
                  <a:pathLst>
                    <a:path extrusionOk="0" h="21600" w="21600">
                      <a:moveTo>
                        <a:pt x="7914" y="0"/>
                      </a:moveTo>
                      <a:lnTo>
                        <a:pt x="0" y="7914"/>
                      </a:lnTo>
                      <a:lnTo>
                        <a:pt x="12047" y="19960"/>
                      </a:lnTo>
                      <a:cubicBezTo>
                        <a:pt x="13140" y="21053"/>
                        <a:pt x="14572" y="21600"/>
                        <a:pt x="16004" y="21600"/>
                      </a:cubicBezTo>
                      <a:cubicBezTo>
                        <a:pt x="17436" y="21600"/>
                        <a:pt x="18869" y="21053"/>
                        <a:pt x="19962" y="19960"/>
                      </a:cubicBezTo>
                      <a:cubicBezTo>
                        <a:pt x="21055" y="18867"/>
                        <a:pt x="21600" y="17436"/>
                        <a:pt x="21600" y="16004"/>
                      </a:cubicBezTo>
                      <a:cubicBezTo>
                        <a:pt x="21600" y="14572"/>
                        <a:pt x="21055" y="13139"/>
                        <a:pt x="19962" y="12046"/>
                      </a:cubicBezTo>
                      <a:lnTo>
                        <a:pt x="7914" y="0"/>
                      </a:lnTo>
                      <a:close/>
                    </a:path>
                  </a:pathLst>
                </a:custGeom>
                <a:solidFill>
                  <a:srgbClr val="4FDAB3"/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9" name="Google Shape;69;p15"/>
                <p:cNvSpPr/>
                <p:nvPr/>
              </p:nvSpPr>
              <p:spPr>
                <a:xfrm rot="-5400000">
                  <a:off x="471" y="3551543"/>
                  <a:ext cx="4261406" cy="4260788"/>
                </a:xfrm>
                <a:custGeom>
                  <a:rect b="b" l="l" r="r" t="t"/>
                  <a:pathLst>
                    <a:path extrusionOk="0" h="21600" w="21600">
                      <a:moveTo>
                        <a:pt x="5684" y="0"/>
                      </a:moveTo>
                      <a:cubicBezTo>
                        <a:pt x="4230" y="0"/>
                        <a:pt x="2775" y="556"/>
                        <a:pt x="1665" y="1665"/>
                      </a:cubicBezTo>
                      <a:cubicBezTo>
                        <a:pt x="556" y="2775"/>
                        <a:pt x="0" y="4230"/>
                        <a:pt x="0" y="5684"/>
                      </a:cubicBezTo>
                      <a:cubicBezTo>
                        <a:pt x="0" y="7138"/>
                        <a:pt x="556" y="8592"/>
                        <a:pt x="1665" y="9701"/>
                      </a:cubicBezTo>
                      <a:lnTo>
                        <a:pt x="13564" y="21600"/>
                      </a:lnTo>
                      <a:lnTo>
                        <a:pt x="21600" y="13564"/>
                      </a:lnTo>
                      <a:lnTo>
                        <a:pt x="9701" y="1665"/>
                      </a:lnTo>
                      <a:cubicBezTo>
                        <a:pt x="8592" y="556"/>
                        <a:pt x="7139" y="0"/>
                        <a:pt x="5684" y="0"/>
                      </a:cubicBezTo>
                      <a:close/>
                    </a:path>
                  </a:pathLst>
                </a:custGeom>
                <a:solidFill>
                  <a:srgbClr val="30C2EB"/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0" name="Google Shape;70;p15"/>
                <p:cNvSpPr/>
                <p:nvPr/>
              </p:nvSpPr>
              <p:spPr>
                <a:xfrm rot="-5400000">
                  <a:off x="3486565" y="-153"/>
                  <a:ext cx="4326502" cy="4325874"/>
                </a:xfrm>
                <a:custGeom>
                  <a:rect b="b" l="l" r="r" t="t"/>
                  <a:pathLst>
                    <a:path extrusionOk="0" h="21600" w="21600">
                      <a:moveTo>
                        <a:pt x="7914" y="0"/>
                      </a:moveTo>
                      <a:lnTo>
                        <a:pt x="0" y="7914"/>
                      </a:lnTo>
                      <a:lnTo>
                        <a:pt x="12047" y="19960"/>
                      </a:lnTo>
                      <a:cubicBezTo>
                        <a:pt x="13140" y="21053"/>
                        <a:pt x="14572" y="21600"/>
                        <a:pt x="16004" y="21600"/>
                      </a:cubicBezTo>
                      <a:cubicBezTo>
                        <a:pt x="17436" y="21600"/>
                        <a:pt x="18869" y="21053"/>
                        <a:pt x="19962" y="19960"/>
                      </a:cubicBezTo>
                      <a:cubicBezTo>
                        <a:pt x="21055" y="18867"/>
                        <a:pt x="21600" y="17436"/>
                        <a:pt x="21600" y="16004"/>
                      </a:cubicBezTo>
                      <a:cubicBezTo>
                        <a:pt x="21600" y="14572"/>
                        <a:pt x="21055" y="13139"/>
                        <a:pt x="19962" y="12046"/>
                      </a:cubicBezTo>
                      <a:lnTo>
                        <a:pt x="7914" y="0"/>
                      </a:lnTo>
                      <a:close/>
                    </a:path>
                  </a:pathLst>
                </a:custGeom>
                <a:solidFill>
                  <a:srgbClr val="B3DA4D"/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1" name="Google Shape;71;p15"/>
                <p:cNvSpPr/>
                <p:nvPr/>
              </p:nvSpPr>
              <p:spPr>
                <a:xfrm>
                  <a:off x="1585157" y="1604797"/>
                  <a:ext cx="4643166" cy="4631345"/>
                </a:xfrm>
                <a:custGeom>
                  <a:rect b="b" l="l" r="r" t="t"/>
                  <a:pathLst>
                    <a:path extrusionOk="0" h="21600" w="21600">
                      <a:moveTo>
                        <a:pt x="7497" y="0"/>
                      </a:moveTo>
                      <a:cubicBezTo>
                        <a:pt x="5783" y="524"/>
                        <a:pt x="4167" y="1464"/>
                        <a:pt x="2811" y="2823"/>
                      </a:cubicBezTo>
                      <a:cubicBezTo>
                        <a:pt x="1506" y="4132"/>
                        <a:pt x="591" y="5681"/>
                        <a:pt x="58" y="7328"/>
                      </a:cubicBezTo>
                      <a:lnTo>
                        <a:pt x="3433" y="10711"/>
                      </a:lnTo>
                      <a:lnTo>
                        <a:pt x="0" y="14152"/>
                      </a:lnTo>
                      <a:cubicBezTo>
                        <a:pt x="523" y="15866"/>
                        <a:pt x="1459" y="17479"/>
                        <a:pt x="2811" y="18835"/>
                      </a:cubicBezTo>
                      <a:cubicBezTo>
                        <a:pt x="4120" y="20147"/>
                        <a:pt x="5671" y="21067"/>
                        <a:pt x="7319" y="21600"/>
                      </a:cubicBezTo>
                      <a:lnTo>
                        <a:pt x="10807" y="18103"/>
                      </a:lnTo>
                      <a:lnTo>
                        <a:pt x="14289" y="21595"/>
                      </a:lnTo>
                      <a:cubicBezTo>
                        <a:pt x="15933" y="21061"/>
                        <a:pt x="17479" y="20144"/>
                        <a:pt x="18784" y="18835"/>
                      </a:cubicBezTo>
                      <a:cubicBezTo>
                        <a:pt x="20140" y="17476"/>
                        <a:pt x="21078" y="15858"/>
                        <a:pt x="21600" y="14139"/>
                      </a:cubicBezTo>
                      <a:lnTo>
                        <a:pt x="18181" y="10711"/>
                      </a:lnTo>
                      <a:lnTo>
                        <a:pt x="21542" y="7341"/>
                      </a:lnTo>
                      <a:cubicBezTo>
                        <a:pt x="21010" y="5689"/>
                        <a:pt x="20092" y="4135"/>
                        <a:pt x="18784" y="2823"/>
                      </a:cubicBezTo>
                      <a:cubicBezTo>
                        <a:pt x="17431" y="1468"/>
                        <a:pt x="15821" y="529"/>
                        <a:pt x="14111" y="5"/>
                      </a:cubicBezTo>
                      <a:lnTo>
                        <a:pt x="10807" y="3318"/>
                      </a:lnTo>
                      <a:lnTo>
                        <a:pt x="7497" y="0"/>
                      </a:lnTo>
                      <a:close/>
                      <a:moveTo>
                        <a:pt x="10502" y="6953"/>
                      </a:moveTo>
                      <a:lnTo>
                        <a:pt x="14273" y="10734"/>
                      </a:lnTo>
                      <a:lnTo>
                        <a:pt x="10502" y="14515"/>
                      </a:lnTo>
                      <a:lnTo>
                        <a:pt x="6731" y="10734"/>
                      </a:lnTo>
                      <a:lnTo>
                        <a:pt x="10502" y="6953"/>
                      </a:lnTo>
                      <a:close/>
                    </a:path>
                  </a:pathLst>
                </a:custGeom>
                <a:solidFill>
                  <a:srgbClr val="000000">
                    <a:alpha val="12156"/>
                  </a:srgbClr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2" name="Google Shape;72;p15"/>
                <p:cNvSpPr/>
                <p:nvPr/>
              </p:nvSpPr>
              <p:spPr>
                <a:xfrm>
                  <a:off x="3915498" y="3902117"/>
                  <a:ext cx="2098644" cy="2097362"/>
                </a:xfrm>
                <a:custGeom>
                  <a:rect b="b" l="l" r="r" t="t"/>
                  <a:pathLst>
                    <a:path extrusionOk="0" h="21572" w="21572">
                      <a:moveTo>
                        <a:pt x="0" y="0"/>
                      </a:moveTo>
                      <a:lnTo>
                        <a:pt x="0" y="21572"/>
                      </a:lnTo>
                      <a:cubicBezTo>
                        <a:pt x="5529" y="21600"/>
                        <a:pt x="11070" y="19507"/>
                        <a:pt x="15288" y="15287"/>
                      </a:cubicBezTo>
                      <a:cubicBezTo>
                        <a:pt x="19507" y="11068"/>
                        <a:pt x="21600" y="5530"/>
                        <a:pt x="21572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FDAB3"/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3" name="Google Shape;73;p15"/>
                <p:cNvSpPr/>
                <p:nvPr/>
              </p:nvSpPr>
              <p:spPr>
                <a:xfrm rot="5400000">
                  <a:off x="1819876" y="3902269"/>
                  <a:ext cx="2097362" cy="2097056"/>
                </a:xfrm>
                <a:custGeom>
                  <a:rect b="b" l="l" r="r" t="t"/>
                  <a:pathLst>
                    <a:path extrusionOk="0" h="21572" w="21572">
                      <a:moveTo>
                        <a:pt x="0" y="0"/>
                      </a:moveTo>
                      <a:lnTo>
                        <a:pt x="0" y="21572"/>
                      </a:lnTo>
                      <a:cubicBezTo>
                        <a:pt x="5529" y="21600"/>
                        <a:pt x="11070" y="19507"/>
                        <a:pt x="15288" y="15287"/>
                      </a:cubicBezTo>
                      <a:cubicBezTo>
                        <a:pt x="19507" y="11068"/>
                        <a:pt x="21600" y="5530"/>
                        <a:pt x="21572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0C2EB"/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4" name="Google Shape;74;p15"/>
                <p:cNvSpPr/>
                <p:nvPr/>
              </p:nvSpPr>
              <p:spPr>
                <a:xfrm rot="10800000">
                  <a:off x="1818801" y="1805605"/>
                  <a:ext cx="2098086" cy="2097728"/>
                </a:xfrm>
                <a:custGeom>
                  <a:rect b="b" l="l" r="r" t="t"/>
                  <a:pathLst>
                    <a:path extrusionOk="0" h="21572" w="21572">
                      <a:moveTo>
                        <a:pt x="0" y="0"/>
                      </a:moveTo>
                      <a:lnTo>
                        <a:pt x="0" y="21572"/>
                      </a:lnTo>
                      <a:cubicBezTo>
                        <a:pt x="5529" y="21600"/>
                        <a:pt x="11070" y="19507"/>
                        <a:pt x="15288" y="15287"/>
                      </a:cubicBezTo>
                      <a:cubicBezTo>
                        <a:pt x="19507" y="11068"/>
                        <a:pt x="21600" y="5530"/>
                        <a:pt x="21572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5" name="Google Shape;75;p15"/>
                <p:cNvSpPr/>
                <p:nvPr/>
              </p:nvSpPr>
              <p:spPr>
                <a:xfrm rot="-5400000">
                  <a:off x="3915346" y="1804908"/>
                  <a:ext cx="2098949" cy="2098644"/>
                </a:xfrm>
                <a:custGeom>
                  <a:rect b="b" l="l" r="r" t="t"/>
                  <a:pathLst>
                    <a:path extrusionOk="0" h="21572" w="21572">
                      <a:moveTo>
                        <a:pt x="0" y="0"/>
                      </a:moveTo>
                      <a:lnTo>
                        <a:pt x="0" y="21572"/>
                      </a:lnTo>
                      <a:cubicBezTo>
                        <a:pt x="5529" y="21600"/>
                        <a:pt x="11070" y="19507"/>
                        <a:pt x="15288" y="15287"/>
                      </a:cubicBezTo>
                      <a:cubicBezTo>
                        <a:pt x="19507" y="11068"/>
                        <a:pt x="21600" y="5530"/>
                        <a:pt x="21572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3DA4D"/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6" name="Google Shape;76;p15"/>
                <p:cNvSpPr/>
                <p:nvPr/>
              </p:nvSpPr>
              <p:spPr>
                <a:xfrm>
                  <a:off x="301641" y="306232"/>
                  <a:ext cx="1631766" cy="163176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7" name="Google Shape;77;p15"/>
                <p:cNvSpPr/>
                <p:nvPr/>
              </p:nvSpPr>
              <p:spPr>
                <a:xfrm>
                  <a:off x="5879800" y="306232"/>
                  <a:ext cx="1631765" cy="163176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8" name="Google Shape;78;p15"/>
                <p:cNvSpPr/>
                <p:nvPr/>
              </p:nvSpPr>
              <p:spPr>
                <a:xfrm>
                  <a:off x="5879800" y="5870165"/>
                  <a:ext cx="1631765" cy="163176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9" name="Google Shape;79;p15"/>
                <p:cNvSpPr/>
                <p:nvPr/>
              </p:nvSpPr>
              <p:spPr>
                <a:xfrm>
                  <a:off x="301641" y="5870165"/>
                  <a:ext cx="1631766" cy="163176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0" name="Google Shape;80;p15"/>
                <p:cNvSpPr/>
                <p:nvPr/>
              </p:nvSpPr>
              <p:spPr>
                <a:xfrm>
                  <a:off x="2315871" y="2318663"/>
                  <a:ext cx="3180733" cy="318073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" name="Google Shape;81;p15"/>
                <p:cNvSpPr/>
                <p:nvPr/>
              </p:nvSpPr>
              <p:spPr>
                <a:xfrm>
                  <a:off x="938290" y="781511"/>
                  <a:ext cx="954827" cy="1114178"/>
                </a:xfrm>
                <a:custGeom>
                  <a:rect b="b" l="l" r="r" t="t"/>
                  <a:pathLst>
                    <a:path extrusionOk="0" h="21600" w="21600">
                      <a:moveTo>
                        <a:pt x="21600" y="11610"/>
                      </a:moveTo>
                      <a:lnTo>
                        <a:pt x="8052" y="0"/>
                      </a:lnTo>
                      <a:lnTo>
                        <a:pt x="1826" y="22"/>
                      </a:lnTo>
                      <a:lnTo>
                        <a:pt x="0" y="5971"/>
                      </a:lnTo>
                      <a:lnTo>
                        <a:pt x="3140" y="8853"/>
                      </a:lnTo>
                      <a:lnTo>
                        <a:pt x="168" y="13236"/>
                      </a:lnTo>
                      <a:lnTo>
                        <a:pt x="9865" y="21600"/>
                      </a:lnTo>
                      <a:cubicBezTo>
                        <a:pt x="12466" y="20849"/>
                        <a:pt x="14843" y="19617"/>
                        <a:pt x="16827" y="17991"/>
                      </a:cubicBezTo>
                      <a:cubicBezTo>
                        <a:pt x="18989" y="16221"/>
                        <a:pt x="20625" y="14033"/>
                        <a:pt x="21600" y="11610"/>
                      </a:cubicBezTo>
                      <a:close/>
                    </a:path>
                  </a:pathLst>
                </a:custGeom>
                <a:solidFill>
                  <a:srgbClr val="000000">
                    <a:alpha val="5098"/>
                  </a:srgbClr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2" name="Google Shape;82;p15"/>
                <p:cNvSpPr/>
                <p:nvPr/>
              </p:nvSpPr>
              <p:spPr>
                <a:xfrm>
                  <a:off x="887274" y="718181"/>
                  <a:ext cx="460499" cy="807867"/>
                </a:xfrm>
                <a:custGeom>
                  <a:rect b="b" l="l" r="r" t="t"/>
                  <a:pathLst>
                    <a:path extrusionOk="0" h="21408" w="21553">
                      <a:moveTo>
                        <a:pt x="20735" y="6634"/>
                      </a:moveTo>
                      <a:lnTo>
                        <a:pt x="11995" y="6634"/>
                      </a:lnTo>
                      <a:lnTo>
                        <a:pt x="11991" y="4206"/>
                      </a:lnTo>
                      <a:cubicBezTo>
                        <a:pt x="11928" y="3782"/>
                        <a:pt x="11309" y="3455"/>
                        <a:pt x="10559" y="3448"/>
                      </a:cubicBezTo>
                      <a:cubicBezTo>
                        <a:pt x="9988" y="3443"/>
                        <a:pt x="9468" y="3633"/>
                        <a:pt x="9241" y="3929"/>
                      </a:cubicBezTo>
                      <a:cubicBezTo>
                        <a:pt x="8767" y="4570"/>
                        <a:pt x="8654" y="5278"/>
                        <a:pt x="8921" y="5956"/>
                      </a:cubicBezTo>
                      <a:cubicBezTo>
                        <a:pt x="9035" y="6247"/>
                        <a:pt x="9218" y="6528"/>
                        <a:pt x="9506" y="6773"/>
                      </a:cubicBezTo>
                      <a:cubicBezTo>
                        <a:pt x="9732" y="6967"/>
                        <a:pt x="10021" y="7136"/>
                        <a:pt x="10359" y="7272"/>
                      </a:cubicBezTo>
                      <a:cubicBezTo>
                        <a:pt x="12107" y="7880"/>
                        <a:pt x="13833" y="8508"/>
                        <a:pt x="15536" y="9155"/>
                      </a:cubicBezTo>
                      <a:cubicBezTo>
                        <a:pt x="16958" y="9696"/>
                        <a:pt x="18379" y="10257"/>
                        <a:pt x="19438" y="11021"/>
                      </a:cubicBezTo>
                      <a:cubicBezTo>
                        <a:pt x="20078" y="11483"/>
                        <a:pt x="20566" y="12006"/>
                        <a:pt x="20884" y="12564"/>
                      </a:cubicBezTo>
                      <a:cubicBezTo>
                        <a:pt x="21251" y="13208"/>
                        <a:pt x="21384" y="13884"/>
                        <a:pt x="21466" y="14559"/>
                      </a:cubicBezTo>
                      <a:cubicBezTo>
                        <a:pt x="21543" y="15184"/>
                        <a:pt x="21577" y="15811"/>
                        <a:pt x="21535" y="16437"/>
                      </a:cubicBezTo>
                      <a:cubicBezTo>
                        <a:pt x="21493" y="17050"/>
                        <a:pt x="21377" y="17664"/>
                        <a:pt x="21041" y="18247"/>
                      </a:cubicBezTo>
                      <a:cubicBezTo>
                        <a:pt x="20629" y="18963"/>
                        <a:pt x="19897" y="19610"/>
                        <a:pt x="18876" y="20093"/>
                      </a:cubicBezTo>
                      <a:cubicBezTo>
                        <a:pt x="17890" y="20559"/>
                        <a:pt x="16725" y="20839"/>
                        <a:pt x="15510" y="21041"/>
                      </a:cubicBezTo>
                      <a:cubicBezTo>
                        <a:pt x="14327" y="21238"/>
                        <a:pt x="13079" y="21366"/>
                        <a:pt x="11828" y="21399"/>
                      </a:cubicBezTo>
                      <a:cubicBezTo>
                        <a:pt x="9401" y="21463"/>
                        <a:pt x="6983" y="21185"/>
                        <a:pt x="4801" y="20581"/>
                      </a:cubicBezTo>
                      <a:cubicBezTo>
                        <a:pt x="3902" y="20332"/>
                        <a:pt x="3049" y="20028"/>
                        <a:pt x="2382" y="19612"/>
                      </a:cubicBezTo>
                      <a:cubicBezTo>
                        <a:pt x="1852" y="19282"/>
                        <a:pt x="1455" y="18891"/>
                        <a:pt x="1170" y="18471"/>
                      </a:cubicBezTo>
                      <a:cubicBezTo>
                        <a:pt x="824" y="17963"/>
                        <a:pt x="649" y="17424"/>
                        <a:pt x="524" y="16884"/>
                      </a:cubicBezTo>
                      <a:cubicBezTo>
                        <a:pt x="397" y="16336"/>
                        <a:pt x="320" y="15784"/>
                        <a:pt x="293" y="15232"/>
                      </a:cubicBezTo>
                      <a:lnTo>
                        <a:pt x="293" y="13615"/>
                      </a:lnTo>
                      <a:lnTo>
                        <a:pt x="9109" y="13615"/>
                      </a:lnTo>
                      <a:lnTo>
                        <a:pt x="9109" y="17160"/>
                      </a:lnTo>
                      <a:cubicBezTo>
                        <a:pt x="9212" y="17540"/>
                        <a:pt x="9720" y="17845"/>
                        <a:pt x="10385" y="17925"/>
                      </a:cubicBezTo>
                      <a:cubicBezTo>
                        <a:pt x="11444" y="18052"/>
                        <a:pt x="12452" y="17610"/>
                        <a:pt x="12497" y="16997"/>
                      </a:cubicBezTo>
                      <a:cubicBezTo>
                        <a:pt x="12525" y="16596"/>
                        <a:pt x="12540" y="16194"/>
                        <a:pt x="12540" y="15792"/>
                      </a:cubicBezTo>
                      <a:cubicBezTo>
                        <a:pt x="12540" y="15614"/>
                        <a:pt x="12537" y="15436"/>
                        <a:pt x="12531" y="15258"/>
                      </a:cubicBezTo>
                      <a:cubicBezTo>
                        <a:pt x="12478" y="14727"/>
                        <a:pt x="12144" y="14218"/>
                        <a:pt x="11573" y="13796"/>
                      </a:cubicBezTo>
                      <a:cubicBezTo>
                        <a:pt x="11231" y="13543"/>
                        <a:pt x="10811" y="13328"/>
                        <a:pt x="10333" y="13161"/>
                      </a:cubicBezTo>
                      <a:cubicBezTo>
                        <a:pt x="9017" y="12613"/>
                        <a:pt x="7669" y="12091"/>
                        <a:pt x="6289" y="11596"/>
                      </a:cubicBezTo>
                      <a:cubicBezTo>
                        <a:pt x="5037" y="11147"/>
                        <a:pt x="3750" y="10716"/>
                        <a:pt x="2718" y="10113"/>
                      </a:cubicBezTo>
                      <a:cubicBezTo>
                        <a:pt x="1378" y="9329"/>
                        <a:pt x="559" y="8315"/>
                        <a:pt x="215" y="7241"/>
                      </a:cubicBezTo>
                      <a:cubicBezTo>
                        <a:pt x="11" y="6604"/>
                        <a:pt x="-23" y="5957"/>
                        <a:pt x="11" y="5314"/>
                      </a:cubicBezTo>
                      <a:cubicBezTo>
                        <a:pt x="45" y="4674"/>
                        <a:pt x="148" y="4030"/>
                        <a:pt x="436" y="3405"/>
                      </a:cubicBezTo>
                      <a:cubicBezTo>
                        <a:pt x="635" y="2973"/>
                        <a:pt x="921" y="2556"/>
                        <a:pt x="1339" y="2183"/>
                      </a:cubicBezTo>
                      <a:cubicBezTo>
                        <a:pt x="1740" y="1824"/>
                        <a:pt x="2259" y="1511"/>
                        <a:pt x="2845" y="1239"/>
                      </a:cubicBezTo>
                      <a:cubicBezTo>
                        <a:pt x="5741" y="-103"/>
                        <a:pt x="9275" y="-137"/>
                        <a:pt x="13374" y="136"/>
                      </a:cubicBezTo>
                      <a:cubicBezTo>
                        <a:pt x="15727" y="292"/>
                        <a:pt x="17861" y="870"/>
                        <a:pt x="19339" y="1869"/>
                      </a:cubicBezTo>
                      <a:cubicBezTo>
                        <a:pt x="20592" y="2717"/>
                        <a:pt x="20704" y="3804"/>
                        <a:pt x="20795" y="4923"/>
                      </a:cubicBezTo>
                      <a:lnTo>
                        <a:pt x="20735" y="663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" name="Google Shape;83;p15"/>
                <p:cNvSpPr/>
                <p:nvPr/>
              </p:nvSpPr>
              <p:spPr>
                <a:xfrm>
                  <a:off x="899498" y="6298131"/>
                  <a:ext cx="1012888" cy="1152764"/>
                </a:xfrm>
                <a:custGeom>
                  <a:rect b="b" l="l" r="r" t="t"/>
                  <a:pathLst>
                    <a:path extrusionOk="0" h="21600" w="21600">
                      <a:moveTo>
                        <a:pt x="21600" y="10530"/>
                      </a:moveTo>
                      <a:lnTo>
                        <a:pt x="9352" y="0"/>
                      </a:lnTo>
                      <a:lnTo>
                        <a:pt x="0" y="2804"/>
                      </a:lnTo>
                      <a:lnTo>
                        <a:pt x="2788" y="5200"/>
                      </a:lnTo>
                      <a:lnTo>
                        <a:pt x="2525" y="14492"/>
                      </a:lnTo>
                      <a:lnTo>
                        <a:pt x="10631" y="21600"/>
                      </a:lnTo>
                      <a:cubicBezTo>
                        <a:pt x="13657" y="20699"/>
                        <a:pt x="16323" y="19051"/>
                        <a:pt x="18308" y="16852"/>
                      </a:cubicBezTo>
                      <a:cubicBezTo>
                        <a:pt x="19972" y="15010"/>
                        <a:pt x="21101" y="12840"/>
                        <a:pt x="21600" y="10530"/>
                      </a:cubicBezTo>
                      <a:close/>
                    </a:path>
                  </a:pathLst>
                </a:custGeom>
                <a:solidFill>
                  <a:srgbClr val="000000">
                    <a:alpha val="5098"/>
                  </a:srgbClr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4" name="Google Shape;84;p15"/>
                <p:cNvSpPr/>
                <p:nvPr/>
              </p:nvSpPr>
              <p:spPr>
                <a:xfrm>
                  <a:off x="899292" y="6297967"/>
                  <a:ext cx="438144" cy="776388"/>
                </a:xfrm>
                <a:custGeom>
                  <a:rect b="b" l="l" r="r" t="t"/>
                  <a:pathLst>
                    <a:path extrusionOk="0" h="21600" w="21600">
                      <a:moveTo>
                        <a:pt x="0" y="0"/>
                      </a:moveTo>
                      <a:lnTo>
                        <a:pt x="0" y="4307"/>
                      </a:lnTo>
                      <a:lnTo>
                        <a:pt x="5789" y="4307"/>
                      </a:lnTo>
                      <a:lnTo>
                        <a:pt x="5789" y="21600"/>
                      </a:lnTo>
                      <a:lnTo>
                        <a:pt x="15649" y="21600"/>
                      </a:lnTo>
                      <a:lnTo>
                        <a:pt x="15649" y="4307"/>
                      </a:lnTo>
                      <a:lnTo>
                        <a:pt x="21600" y="4307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0C2EB"/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5" name="Google Shape;85;p15"/>
                <p:cNvSpPr/>
                <p:nvPr/>
              </p:nvSpPr>
              <p:spPr>
                <a:xfrm>
                  <a:off x="6514011" y="6333301"/>
                  <a:ext cx="959865" cy="1121662"/>
                </a:xfrm>
                <a:custGeom>
                  <a:rect b="b" l="l" r="r" t="t"/>
                  <a:pathLst>
                    <a:path extrusionOk="0" h="21600" w="21600">
                      <a:moveTo>
                        <a:pt x="21600" y="11446"/>
                      </a:moveTo>
                      <a:lnTo>
                        <a:pt x="7799" y="0"/>
                      </a:lnTo>
                      <a:lnTo>
                        <a:pt x="2075" y="1117"/>
                      </a:lnTo>
                      <a:lnTo>
                        <a:pt x="0" y="12942"/>
                      </a:lnTo>
                      <a:lnTo>
                        <a:pt x="10018" y="21600"/>
                      </a:lnTo>
                      <a:cubicBezTo>
                        <a:pt x="13055" y="20689"/>
                        <a:pt x="15765" y="19122"/>
                        <a:pt x="17885" y="17052"/>
                      </a:cubicBezTo>
                      <a:cubicBezTo>
                        <a:pt x="19557" y="15419"/>
                        <a:pt x="20821" y="13512"/>
                        <a:pt x="21600" y="11446"/>
                      </a:cubicBezTo>
                      <a:close/>
                    </a:path>
                  </a:pathLst>
                </a:custGeom>
                <a:solidFill>
                  <a:srgbClr val="000000">
                    <a:alpha val="5098"/>
                  </a:srgbClr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6" name="Google Shape;86;p15"/>
                <p:cNvSpPr/>
                <p:nvPr/>
              </p:nvSpPr>
              <p:spPr>
                <a:xfrm>
                  <a:off x="6461811" y="6282090"/>
                  <a:ext cx="466718" cy="806555"/>
                </a:xfrm>
                <a:custGeom>
                  <a:rect b="b" l="l" r="r" t="t"/>
                  <a:pathLst>
                    <a:path extrusionOk="0" h="21557" w="21591">
                      <a:moveTo>
                        <a:pt x="10495" y="0"/>
                      </a:moveTo>
                      <a:cubicBezTo>
                        <a:pt x="8052" y="6"/>
                        <a:pt x="5673" y="320"/>
                        <a:pt x="3774" y="1133"/>
                      </a:cubicBezTo>
                      <a:cubicBezTo>
                        <a:pt x="1780" y="1988"/>
                        <a:pt x="504" y="3321"/>
                        <a:pt x="368" y="4800"/>
                      </a:cubicBezTo>
                      <a:cubicBezTo>
                        <a:pt x="130" y="6698"/>
                        <a:pt x="8" y="8600"/>
                        <a:pt x="0" y="10503"/>
                      </a:cubicBezTo>
                      <a:cubicBezTo>
                        <a:pt x="-8" y="12602"/>
                        <a:pt x="124" y="14701"/>
                        <a:pt x="396" y="16794"/>
                      </a:cubicBezTo>
                      <a:cubicBezTo>
                        <a:pt x="549" y="18024"/>
                        <a:pt x="1498" y="19147"/>
                        <a:pt x="2993" y="19966"/>
                      </a:cubicBezTo>
                      <a:cubicBezTo>
                        <a:pt x="4950" y="21037"/>
                        <a:pt x="7665" y="21510"/>
                        <a:pt x="10470" y="21554"/>
                      </a:cubicBezTo>
                      <a:cubicBezTo>
                        <a:pt x="13431" y="21599"/>
                        <a:pt x="16321" y="21167"/>
                        <a:pt x="18429" y="20082"/>
                      </a:cubicBezTo>
                      <a:cubicBezTo>
                        <a:pt x="20033" y="19256"/>
                        <a:pt x="21079" y="18092"/>
                        <a:pt x="21265" y="16794"/>
                      </a:cubicBezTo>
                      <a:cubicBezTo>
                        <a:pt x="21481" y="14727"/>
                        <a:pt x="21589" y="12657"/>
                        <a:pt x="21591" y="10586"/>
                      </a:cubicBezTo>
                      <a:cubicBezTo>
                        <a:pt x="21592" y="8634"/>
                        <a:pt x="21501" y="6682"/>
                        <a:pt x="21311" y="4733"/>
                      </a:cubicBezTo>
                      <a:cubicBezTo>
                        <a:pt x="21152" y="3323"/>
                        <a:pt x="19937" y="2057"/>
                        <a:pt x="18064" y="1230"/>
                      </a:cubicBezTo>
                      <a:cubicBezTo>
                        <a:pt x="16241" y="424"/>
                        <a:pt x="13925" y="91"/>
                        <a:pt x="11545" y="16"/>
                      </a:cubicBezTo>
                      <a:cubicBezTo>
                        <a:pt x="11195" y="5"/>
                        <a:pt x="10844" y="-1"/>
                        <a:pt x="10495" y="0"/>
                      </a:cubicBezTo>
                      <a:close/>
                      <a:moveTo>
                        <a:pt x="10810" y="3456"/>
                      </a:moveTo>
                      <a:cubicBezTo>
                        <a:pt x="11514" y="3448"/>
                        <a:pt x="12095" y="3771"/>
                        <a:pt x="12111" y="4178"/>
                      </a:cubicBezTo>
                      <a:cubicBezTo>
                        <a:pt x="12241" y="6362"/>
                        <a:pt x="12309" y="8547"/>
                        <a:pt x="12309" y="10732"/>
                      </a:cubicBezTo>
                      <a:cubicBezTo>
                        <a:pt x="12310" y="12937"/>
                        <a:pt x="12242" y="15144"/>
                        <a:pt x="12111" y="17349"/>
                      </a:cubicBezTo>
                      <a:cubicBezTo>
                        <a:pt x="12092" y="17772"/>
                        <a:pt x="11469" y="18100"/>
                        <a:pt x="10739" y="18071"/>
                      </a:cubicBezTo>
                      <a:cubicBezTo>
                        <a:pt x="10081" y="18045"/>
                        <a:pt x="9568" y="17730"/>
                        <a:pt x="9561" y="17349"/>
                      </a:cubicBezTo>
                      <a:cubicBezTo>
                        <a:pt x="9418" y="15142"/>
                        <a:pt x="9348" y="12934"/>
                        <a:pt x="9349" y="10726"/>
                      </a:cubicBezTo>
                      <a:cubicBezTo>
                        <a:pt x="9350" y="8539"/>
                        <a:pt x="9419" y="6353"/>
                        <a:pt x="9561" y="4168"/>
                      </a:cubicBezTo>
                      <a:cubicBezTo>
                        <a:pt x="9582" y="3776"/>
                        <a:pt x="10133" y="3463"/>
                        <a:pt x="10810" y="3456"/>
                      </a:cubicBezTo>
                      <a:close/>
                    </a:path>
                  </a:pathLst>
                </a:custGeom>
                <a:solidFill>
                  <a:srgbClr val="4FDAB3"/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7" name="Google Shape;87;p15"/>
                <p:cNvSpPr/>
                <p:nvPr/>
              </p:nvSpPr>
              <p:spPr>
                <a:xfrm>
                  <a:off x="6389720" y="734939"/>
                  <a:ext cx="1118903" cy="1193398"/>
                </a:xfrm>
                <a:custGeom>
                  <a:rect b="b" l="l" r="r" t="t"/>
                  <a:pathLst>
                    <a:path extrusionOk="0" h="21600" w="21600">
                      <a:moveTo>
                        <a:pt x="21600" y="7424"/>
                      </a:moveTo>
                      <a:lnTo>
                        <a:pt x="13681" y="0"/>
                      </a:lnTo>
                      <a:lnTo>
                        <a:pt x="11137" y="2931"/>
                      </a:lnTo>
                      <a:lnTo>
                        <a:pt x="8034" y="108"/>
                      </a:lnTo>
                      <a:lnTo>
                        <a:pt x="4790" y="2949"/>
                      </a:lnTo>
                      <a:lnTo>
                        <a:pt x="1889" y="229"/>
                      </a:lnTo>
                      <a:lnTo>
                        <a:pt x="0" y="13965"/>
                      </a:lnTo>
                      <a:lnTo>
                        <a:pt x="8144" y="21600"/>
                      </a:lnTo>
                      <a:cubicBezTo>
                        <a:pt x="11988" y="21102"/>
                        <a:pt x="15497" y="19279"/>
                        <a:pt x="17986" y="16486"/>
                      </a:cubicBezTo>
                      <a:cubicBezTo>
                        <a:pt x="20255" y="13939"/>
                        <a:pt x="21530" y="10743"/>
                        <a:pt x="21600" y="7424"/>
                      </a:cubicBezTo>
                      <a:close/>
                    </a:path>
                  </a:pathLst>
                </a:custGeom>
                <a:solidFill>
                  <a:srgbClr val="000000">
                    <a:alpha val="5098"/>
                  </a:srgbClr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8" name="Google Shape;88;p15"/>
                <p:cNvSpPr/>
                <p:nvPr/>
              </p:nvSpPr>
              <p:spPr>
                <a:xfrm>
                  <a:off x="6296713" y="736229"/>
                  <a:ext cx="798500" cy="771626"/>
                </a:xfrm>
                <a:custGeom>
                  <a:rect b="b" l="l" r="r" t="t"/>
                  <a:pathLst>
                    <a:path extrusionOk="0" h="21600" w="21600">
                      <a:moveTo>
                        <a:pt x="21600" y="8"/>
                      </a:moveTo>
                      <a:lnTo>
                        <a:pt x="16293" y="8"/>
                      </a:lnTo>
                      <a:lnTo>
                        <a:pt x="14796" y="15324"/>
                      </a:lnTo>
                      <a:lnTo>
                        <a:pt x="13604" y="0"/>
                      </a:lnTo>
                      <a:lnTo>
                        <a:pt x="7977" y="0"/>
                      </a:lnTo>
                      <a:lnTo>
                        <a:pt x="6424" y="14858"/>
                      </a:lnTo>
                      <a:lnTo>
                        <a:pt x="5330" y="20"/>
                      </a:lnTo>
                      <a:lnTo>
                        <a:pt x="0" y="20"/>
                      </a:lnTo>
                      <a:lnTo>
                        <a:pt x="2473" y="21597"/>
                      </a:lnTo>
                      <a:lnTo>
                        <a:pt x="9191" y="21597"/>
                      </a:lnTo>
                      <a:lnTo>
                        <a:pt x="10735" y="10360"/>
                      </a:lnTo>
                      <a:lnTo>
                        <a:pt x="12415" y="21600"/>
                      </a:lnTo>
                      <a:lnTo>
                        <a:pt x="19193" y="21600"/>
                      </a:lnTo>
                      <a:lnTo>
                        <a:pt x="21600" y="8"/>
                      </a:lnTo>
                      <a:close/>
                    </a:path>
                  </a:pathLst>
                </a:custGeom>
                <a:solidFill>
                  <a:srgbClr val="B3DA4D"/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9" name="Google Shape;89;p15"/>
                <p:cNvSpPr txBox="1"/>
                <p:nvPr/>
              </p:nvSpPr>
              <p:spPr>
                <a:xfrm>
                  <a:off x="2880463" y="3224167"/>
                  <a:ext cx="2066895" cy="144640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4300" lIns="14300" spcFirstLastPara="1" rIns="14300" wrap="square" tIns="1430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500"/>
                    <a:buFont typeface="Impact"/>
                    <a:buNone/>
                  </a:pPr>
                  <a:r>
                    <a:rPr b="0" i="0" lang="en-GB" sz="1500" u="none">
                      <a:solidFill>
                        <a:schemeClr val="dk1"/>
                      </a:solidFill>
                      <a:latin typeface="Impact"/>
                      <a:ea typeface="Impact"/>
                      <a:cs typeface="Impact"/>
                      <a:sym typeface="Impact"/>
                    </a:rPr>
                    <a:t>SWOT</a:t>
                  </a:r>
                  <a:endParaRPr sz="500"/>
                </a:p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500"/>
                    <a:buFont typeface="Impact"/>
                    <a:buNone/>
                  </a:pPr>
                  <a:r>
                    <a:rPr b="0" i="0" lang="en-GB" sz="1500" u="none">
                      <a:solidFill>
                        <a:schemeClr val="dk1"/>
                      </a:solidFill>
                      <a:latin typeface="Impact"/>
                      <a:ea typeface="Impact"/>
                      <a:cs typeface="Impact"/>
                      <a:sym typeface="Impact"/>
                    </a:rPr>
                    <a:t>ANALYSIS</a:t>
                  </a:r>
                  <a:endParaRPr sz="500"/>
                </a:p>
              </p:txBody>
            </p:sp>
          </p:grpSp>
          <p:grpSp>
            <p:nvGrpSpPr>
              <p:cNvPr id="90" name="Google Shape;90;p15"/>
              <p:cNvGrpSpPr/>
              <p:nvPr/>
            </p:nvGrpSpPr>
            <p:grpSpPr>
              <a:xfrm>
                <a:off x="15287159" y="595843"/>
                <a:ext cx="5529568" cy="6449683"/>
                <a:chOff x="0" y="0"/>
                <a:chExt cx="5529566" cy="6449681"/>
              </a:xfrm>
            </p:grpSpPr>
            <p:sp>
              <p:nvSpPr>
                <p:cNvPr id="91" name="Google Shape;91;p15"/>
                <p:cNvSpPr txBox="1"/>
                <p:nvPr/>
              </p:nvSpPr>
              <p:spPr>
                <a:xfrm>
                  <a:off x="29632" y="0"/>
                  <a:ext cx="4666642" cy="53860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4300" lIns="14300" spcFirstLastPara="1" rIns="14300" wrap="square" tIns="14300">
                  <a:sp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100"/>
                    <a:buFont typeface="Arial"/>
                    <a:buNone/>
                  </a:pPr>
                  <a:r>
                    <a:rPr b="1" i="0" lang="en-GB" sz="1100" u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WEAKNESSES</a:t>
                  </a:r>
                  <a:endParaRPr sz="500"/>
                </a:p>
              </p:txBody>
            </p:sp>
            <p:sp>
              <p:nvSpPr>
                <p:cNvPr id="92" name="Google Shape;92;p15"/>
                <p:cNvSpPr txBox="1"/>
                <p:nvPr/>
              </p:nvSpPr>
              <p:spPr>
                <a:xfrm>
                  <a:off x="0" y="3655388"/>
                  <a:ext cx="4666642" cy="53860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4300" lIns="14300" spcFirstLastPara="1" rIns="14300" wrap="square" tIns="14300">
                  <a:sp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100"/>
                    <a:buFont typeface="Arial"/>
                    <a:buNone/>
                  </a:pPr>
                  <a:r>
                    <a:rPr b="1" i="0" lang="en-GB" sz="1100" u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OPPORTUNITIES</a:t>
                  </a:r>
                  <a:endParaRPr sz="500"/>
                </a:p>
              </p:txBody>
            </p:sp>
            <p:sp>
              <p:nvSpPr>
                <p:cNvPr id="93" name="Google Shape;93;p15"/>
                <p:cNvSpPr txBox="1"/>
                <p:nvPr/>
              </p:nvSpPr>
              <p:spPr>
                <a:xfrm>
                  <a:off x="12700" y="733410"/>
                  <a:ext cx="5516866" cy="206088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7150" lIns="17150" spcFirstLastPara="1" rIns="17150" wrap="square" tIns="17150">
                  <a:spAutoFit/>
                </a:bodyPr>
                <a:lstStyle/>
                <a:p>
                  <a:pPr indent="0" lvl="0" marL="0" marR="0" rtl="0" algn="l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2"/>
                    </a:buClr>
                    <a:buSzPts val="800"/>
                    <a:buFont typeface="Arial"/>
                    <a:buNone/>
                  </a:pPr>
                  <a:r>
                    <a:rPr b="0" i="0" lang="en-GB" sz="800" u="none">
                      <a:solidFill>
                        <a:schemeClr val="dk2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Lorem ipsum dolor amet, consectetur adipiscing elit, sed do eiusmod tempor incididunt  labore et dolore magna aliqua. Ut enim ad minim veniam, quis nostrud</a:t>
                  </a:r>
                  <a:endParaRPr sz="500"/>
                </a:p>
              </p:txBody>
            </p:sp>
            <p:sp>
              <p:nvSpPr>
                <p:cNvPr id="94" name="Google Shape;94;p15"/>
                <p:cNvSpPr txBox="1"/>
                <p:nvPr/>
              </p:nvSpPr>
              <p:spPr>
                <a:xfrm>
                  <a:off x="12700" y="4388799"/>
                  <a:ext cx="5376134" cy="206088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7150" lIns="17150" spcFirstLastPara="1" rIns="17150" wrap="square" tIns="17150">
                  <a:spAutoFit/>
                </a:bodyPr>
                <a:lstStyle/>
                <a:p>
                  <a:pPr indent="0" lvl="0" marL="0" marR="0" rtl="0" algn="l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2"/>
                    </a:buClr>
                    <a:buSzPts val="800"/>
                    <a:buFont typeface="Arial"/>
                    <a:buNone/>
                  </a:pPr>
                  <a:r>
                    <a:rPr b="0" i="0" lang="en-GB" sz="800" u="none">
                      <a:solidFill>
                        <a:schemeClr val="dk2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Lorem ipsum dolor amet, consectetur adipiscing elit, sed do eiusmod tempor incididunt  labore et dolore magna aliqua. Ut enim ad minim veniam, quis nostrud</a:t>
                  </a:r>
                  <a:endParaRPr sz="500"/>
                </a:p>
              </p:txBody>
            </p:sp>
          </p:grpSp>
          <p:grpSp>
            <p:nvGrpSpPr>
              <p:cNvPr id="95" name="Google Shape;95;p15"/>
              <p:cNvGrpSpPr/>
              <p:nvPr/>
            </p:nvGrpSpPr>
            <p:grpSpPr>
              <a:xfrm>
                <a:off x="0" y="595843"/>
                <a:ext cx="5525335" cy="6449683"/>
                <a:chOff x="0" y="0"/>
                <a:chExt cx="5525334" cy="6449681"/>
              </a:xfrm>
            </p:grpSpPr>
            <p:sp>
              <p:nvSpPr>
                <p:cNvPr id="96" name="Google Shape;96;p15"/>
                <p:cNvSpPr txBox="1"/>
                <p:nvPr/>
              </p:nvSpPr>
              <p:spPr>
                <a:xfrm>
                  <a:off x="8468" y="733410"/>
                  <a:ext cx="5516866" cy="206088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7150" lIns="17150" spcFirstLastPara="1" rIns="17150" wrap="square" tIns="17150">
                  <a:spAutoFit/>
                </a:bodyPr>
                <a:lstStyle/>
                <a:p>
                  <a:pPr indent="0" lvl="0" marL="0" marR="0" rtl="0" algn="l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2"/>
                    </a:buClr>
                    <a:buSzPts val="800"/>
                    <a:buFont typeface="Arial"/>
                    <a:buNone/>
                  </a:pPr>
                  <a:r>
                    <a:rPr b="0" i="0" lang="en-GB" sz="800" u="none">
                      <a:solidFill>
                        <a:schemeClr val="dk2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Lorem ipsum dolor amet, consectetur adipiscing elit, sed do eiusmod tempor incididunt  labore et dolore magna aliqua. Ut enim ad minim veniam, quis nostrud</a:t>
                  </a:r>
                  <a:endParaRPr sz="500"/>
                </a:p>
              </p:txBody>
            </p:sp>
            <p:sp>
              <p:nvSpPr>
                <p:cNvPr id="97" name="Google Shape;97;p15"/>
                <p:cNvSpPr txBox="1"/>
                <p:nvPr/>
              </p:nvSpPr>
              <p:spPr>
                <a:xfrm>
                  <a:off x="8468" y="4388799"/>
                  <a:ext cx="5254624" cy="206088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7150" lIns="17150" spcFirstLastPara="1" rIns="17150" wrap="square" tIns="17150">
                  <a:spAutoFit/>
                </a:bodyPr>
                <a:lstStyle/>
                <a:p>
                  <a:pPr indent="0" lvl="0" marL="0" marR="0" rtl="0" algn="l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2"/>
                    </a:buClr>
                    <a:buSzPts val="800"/>
                    <a:buFont typeface="Arial"/>
                    <a:buNone/>
                  </a:pPr>
                  <a:r>
                    <a:rPr b="0" i="0" lang="en-GB" sz="800" u="none">
                      <a:solidFill>
                        <a:schemeClr val="dk2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Lorem ipsum dolor amet, consectetur adipiscing elit, sed do eiusmod tempor incididunt  labore et dolore magna aliqua. Ut enim ad minim veniam, quis nostrud </a:t>
                  </a:r>
                  <a:endParaRPr sz="500"/>
                </a:p>
              </p:txBody>
            </p:sp>
            <p:sp>
              <p:nvSpPr>
                <p:cNvPr id="98" name="Google Shape;98;p15"/>
                <p:cNvSpPr txBox="1"/>
                <p:nvPr/>
              </p:nvSpPr>
              <p:spPr>
                <a:xfrm>
                  <a:off x="0" y="0"/>
                  <a:ext cx="4666642" cy="53860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4300" lIns="14300" spcFirstLastPara="1" rIns="14300" wrap="square" tIns="14300">
                  <a:sp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100"/>
                    <a:buFont typeface="Arial"/>
                    <a:buNone/>
                  </a:pPr>
                  <a:r>
                    <a:rPr b="1" i="0" lang="en-GB" sz="1100" u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STRENGTHS</a:t>
                  </a:r>
                  <a:endParaRPr sz="500"/>
                </a:p>
              </p:txBody>
            </p:sp>
            <p:sp>
              <p:nvSpPr>
                <p:cNvPr id="99" name="Google Shape;99;p15"/>
                <p:cNvSpPr txBox="1"/>
                <p:nvPr/>
              </p:nvSpPr>
              <p:spPr>
                <a:xfrm>
                  <a:off x="0" y="3655388"/>
                  <a:ext cx="4666642" cy="53860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4300" lIns="14300" spcFirstLastPara="1" rIns="14300" wrap="square" tIns="14300">
                  <a:sp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100"/>
                    <a:buFont typeface="Arial"/>
                    <a:buNone/>
                  </a:pPr>
                  <a:r>
                    <a:rPr b="1" i="0" lang="en-GB" sz="1100" u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THREATS</a:t>
                  </a:r>
                  <a:endParaRPr sz="500"/>
                </a:p>
              </p:txBody>
            </p:sp>
          </p:grp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White">
  <a:themeElements>
    <a:clrScheme name="Elements - Base Color Theme">
      <a:dk1>
        <a:srgbClr val="252D30"/>
      </a:dk1>
      <a:lt1>
        <a:srgbClr val="FFFFFF"/>
      </a:lt1>
      <a:dk2>
        <a:srgbClr val="9B999C"/>
      </a:dk2>
      <a:lt2>
        <a:srgbClr val="DFDCE1"/>
      </a:lt2>
      <a:accent1>
        <a:srgbClr val="F86261"/>
      </a:accent1>
      <a:accent2>
        <a:srgbClr val="F09E55"/>
      </a:accent2>
      <a:accent3>
        <a:srgbClr val="B3DA4D"/>
      </a:accent3>
      <a:accent4>
        <a:srgbClr val="4FDAB3"/>
      </a:accent4>
      <a:accent5>
        <a:srgbClr val="30C2EB"/>
      </a:accent5>
      <a:accent6>
        <a:srgbClr val="F86261"/>
      </a:accent6>
      <a:hlink>
        <a:srgbClr val="30C2EB"/>
      </a:hlink>
      <a:folHlink>
        <a:srgbClr val="4FDAB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