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  <p:embeddedFont>
      <p:font typeface="Open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13" Type="http://schemas.openxmlformats.org/officeDocument/2006/relationships/font" Target="fonts/OpenSans-bold.fntdata"/><Relationship Id="rId12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penSansSemiBold-bold.fntdata"/><Relationship Id="rId15" Type="http://schemas.openxmlformats.org/officeDocument/2006/relationships/font" Target="fonts/OpenSans-boldItalic.fntdata"/><Relationship Id="rId14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ba83ced3d7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ba83ced3d7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568975" y="492919"/>
            <a:ext cx="7995190" cy="4488061"/>
            <a:chOff x="-28960" y="0"/>
            <a:chExt cx="21321361" cy="11968401"/>
          </a:xfrm>
        </p:grpSpPr>
        <p:sp>
          <p:nvSpPr>
            <p:cNvPr id="61" name="Google Shape;61;p15"/>
            <p:cNvSpPr/>
            <p:nvPr/>
          </p:nvSpPr>
          <p:spPr>
            <a:xfrm>
              <a:off x="13861046" y="10474438"/>
              <a:ext cx="843363" cy="839702"/>
            </a:xfrm>
            <a:custGeom>
              <a:rect b="b" l="l" r="r" t="t"/>
              <a:pathLst>
                <a:path extrusionOk="0" h="21599" w="21600">
                  <a:moveTo>
                    <a:pt x="9384" y="0"/>
                  </a:moveTo>
                  <a:cubicBezTo>
                    <a:pt x="9373" y="0"/>
                    <a:pt x="9237" y="27"/>
                    <a:pt x="9075" y="54"/>
                  </a:cubicBezTo>
                  <a:lnTo>
                    <a:pt x="7468" y="445"/>
                  </a:lnTo>
                  <a:cubicBezTo>
                    <a:pt x="7312" y="494"/>
                    <a:pt x="7177" y="531"/>
                    <a:pt x="7166" y="537"/>
                  </a:cubicBezTo>
                  <a:cubicBezTo>
                    <a:pt x="7161" y="542"/>
                    <a:pt x="7154" y="677"/>
                    <a:pt x="7154" y="840"/>
                  </a:cubicBezTo>
                  <a:lnTo>
                    <a:pt x="7166" y="1761"/>
                  </a:lnTo>
                  <a:cubicBezTo>
                    <a:pt x="7166" y="1924"/>
                    <a:pt x="7047" y="2119"/>
                    <a:pt x="6902" y="2190"/>
                  </a:cubicBezTo>
                  <a:lnTo>
                    <a:pt x="6151" y="2574"/>
                  </a:lnTo>
                  <a:cubicBezTo>
                    <a:pt x="6006" y="2655"/>
                    <a:pt x="5778" y="2644"/>
                    <a:pt x="5649" y="2547"/>
                  </a:cubicBezTo>
                  <a:lnTo>
                    <a:pt x="4900" y="2010"/>
                  </a:lnTo>
                  <a:cubicBezTo>
                    <a:pt x="4765" y="1913"/>
                    <a:pt x="4651" y="1842"/>
                    <a:pt x="4645" y="1848"/>
                  </a:cubicBezTo>
                  <a:cubicBezTo>
                    <a:pt x="4640" y="1853"/>
                    <a:pt x="4527" y="1941"/>
                    <a:pt x="4398" y="2044"/>
                  </a:cubicBezTo>
                  <a:lnTo>
                    <a:pt x="3162" y="3116"/>
                  </a:lnTo>
                  <a:cubicBezTo>
                    <a:pt x="3043" y="3230"/>
                    <a:pt x="2941" y="3327"/>
                    <a:pt x="2936" y="3333"/>
                  </a:cubicBezTo>
                  <a:cubicBezTo>
                    <a:pt x="2930" y="3338"/>
                    <a:pt x="2990" y="3462"/>
                    <a:pt x="3065" y="3609"/>
                  </a:cubicBezTo>
                  <a:lnTo>
                    <a:pt x="3490" y="4401"/>
                  </a:lnTo>
                  <a:cubicBezTo>
                    <a:pt x="3566" y="4548"/>
                    <a:pt x="3551" y="4769"/>
                    <a:pt x="3448" y="4899"/>
                  </a:cubicBezTo>
                  <a:lnTo>
                    <a:pt x="2909" y="5648"/>
                  </a:lnTo>
                  <a:cubicBezTo>
                    <a:pt x="2817" y="5783"/>
                    <a:pt x="2612" y="5879"/>
                    <a:pt x="2450" y="5858"/>
                  </a:cubicBezTo>
                  <a:lnTo>
                    <a:pt x="1548" y="5739"/>
                  </a:lnTo>
                  <a:cubicBezTo>
                    <a:pt x="1386" y="5717"/>
                    <a:pt x="1251" y="5707"/>
                    <a:pt x="1246" y="5712"/>
                  </a:cubicBezTo>
                  <a:cubicBezTo>
                    <a:pt x="1241" y="5717"/>
                    <a:pt x="1181" y="5848"/>
                    <a:pt x="1111" y="6000"/>
                  </a:cubicBezTo>
                  <a:lnTo>
                    <a:pt x="518" y="7483"/>
                  </a:lnTo>
                  <a:cubicBezTo>
                    <a:pt x="464" y="7640"/>
                    <a:pt x="420" y="7776"/>
                    <a:pt x="415" y="7781"/>
                  </a:cubicBezTo>
                  <a:cubicBezTo>
                    <a:pt x="415" y="7792"/>
                    <a:pt x="523" y="7874"/>
                    <a:pt x="658" y="7966"/>
                  </a:cubicBezTo>
                  <a:lnTo>
                    <a:pt x="1381" y="8454"/>
                  </a:lnTo>
                  <a:cubicBezTo>
                    <a:pt x="1516" y="8546"/>
                    <a:pt x="1602" y="8752"/>
                    <a:pt x="1570" y="8914"/>
                  </a:cubicBezTo>
                  <a:lnTo>
                    <a:pt x="1420" y="9944"/>
                  </a:lnTo>
                  <a:cubicBezTo>
                    <a:pt x="1404" y="10106"/>
                    <a:pt x="1263" y="10291"/>
                    <a:pt x="1106" y="10345"/>
                  </a:cubicBezTo>
                  <a:lnTo>
                    <a:pt x="280" y="10648"/>
                  </a:lnTo>
                  <a:cubicBezTo>
                    <a:pt x="123" y="10702"/>
                    <a:pt x="0" y="10758"/>
                    <a:pt x="0" y="10769"/>
                  </a:cubicBezTo>
                  <a:cubicBezTo>
                    <a:pt x="0" y="10779"/>
                    <a:pt x="6" y="10919"/>
                    <a:pt x="17" y="11082"/>
                  </a:cubicBezTo>
                  <a:lnTo>
                    <a:pt x="167" y="12626"/>
                  </a:lnTo>
                  <a:cubicBezTo>
                    <a:pt x="194" y="12789"/>
                    <a:pt x="210" y="12930"/>
                    <a:pt x="216" y="12941"/>
                  </a:cubicBezTo>
                  <a:cubicBezTo>
                    <a:pt x="216" y="12952"/>
                    <a:pt x="350" y="12974"/>
                    <a:pt x="518" y="12990"/>
                  </a:cubicBezTo>
                  <a:lnTo>
                    <a:pt x="1354" y="13082"/>
                  </a:lnTo>
                  <a:cubicBezTo>
                    <a:pt x="1516" y="13098"/>
                    <a:pt x="1688" y="13245"/>
                    <a:pt x="1737" y="13402"/>
                  </a:cubicBezTo>
                  <a:lnTo>
                    <a:pt x="2121" y="14501"/>
                  </a:lnTo>
                  <a:cubicBezTo>
                    <a:pt x="2181" y="14653"/>
                    <a:pt x="2142" y="14881"/>
                    <a:pt x="2028" y="15000"/>
                  </a:cubicBezTo>
                  <a:lnTo>
                    <a:pt x="1457" y="15624"/>
                  </a:lnTo>
                  <a:cubicBezTo>
                    <a:pt x="1349" y="15743"/>
                    <a:pt x="1258" y="15850"/>
                    <a:pt x="1263" y="15856"/>
                  </a:cubicBezTo>
                  <a:cubicBezTo>
                    <a:pt x="1268" y="15861"/>
                    <a:pt x="1338" y="15986"/>
                    <a:pt x="1425" y="16127"/>
                  </a:cubicBezTo>
                  <a:lnTo>
                    <a:pt x="2256" y="17380"/>
                  </a:lnTo>
                  <a:cubicBezTo>
                    <a:pt x="2353" y="17510"/>
                    <a:pt x="2440" y="17623"/>
                    <a:pt x="2445" y="17634"/>
                  </a:cubicBezTo>
                  <a:cubicBezTo>
                    <a:pt x="2450" y="17639"/>
                    <a:pt x="2579" y="17595"/>
                    <a:pt x="2730" y="17535"/>
                  </a:cubicBezTo>
                  <a:lnTo>
                    <a:pt x="3490" y="17232"/>
                  </a:lnTo>
                  <a:cubicBezTo>
                    <a:pt x="3641" y="17173"/>
                    <a:pt x="3863" y="17216"/>
                    <a:pt x="3976" y="17336"/>
                  </a:cubicBezTo>
                  <a:lnTo>
                    <a:pt x="4905" y="18192"/>
                  </a:lnTo>
                  <a:cubicBezTo>
                    <a:pt x="5029" y="18295"/>
                    <a:pt x="5100" y="18511"/>
                    <a:pt x="5062" y="18673"/>
                  </a:cubicBezTo>
                  <a:lnTo>
                    <a:pt x="4851" y="19476"/>
                  </a:lnTo>
                  <a:cubicBezTo>
                    <a:pt x="4808" y="19633"/>
                    <a:pt x="4780" y="19769"/>
                    <a:pt x="4785" y="19774"/>
                  </a:cubicBezTo>
                  <a:cubicBezTo>
                    <a:pt x="4791" y="19780"/>
                    <a:pt x="4915" y="19850"/>
                    <a:pt x="5055" y="19937"/>
                  </a:cubicBezTo>
                  <a:lnTo>
                    <a:pt x="6345" y="20631"/>
                  </a:lnTo>
                  <a:cubicBezTo>
                    <a:pt x="6491" y="20701"/>
                    <a:pt x="6621" y="20761"/>
                    <a:pt x="6632" y="20766"/>
                  </a:cubicBezTo>
                  <a:cubicBezTo>
                    <a:pt x="6637" y="20772"/>
                    <a:pt x="6735" y="20668"/>
                    <a:pt x="6843" y="20543"/>
                  </a:cubicBezTo>
                  <a:lnTo>
                    <a:pt x="7370" y="19932"/>
                  </a:lnTo>
                  <a:cubicBezTo>
                    <a:pt x="7478" y="19807"/>
                    <a:pt x="7694" y="19742"/>
                    <a:pt x="7851" y="19791"/>
                  </a:cubicBezTo>
                  <a:lnTo>
                    <a:pt x="9136" y="20116"/>
                  </a:lnTo>
                  <a:cubicBezTo>
                    <a:pt x="9298" y="20149"/>
                    <a:pt x="9459" y="20306"/>
                    <a:pt x="9497" y="20468"/>
                  </a:cubicBezTo>
                  <a:lnTo>
                    <a:pt x="9680" y="21259"/>
                  </a:lnTo>
                  <a:cubicBezTo>
                    <a:pt x="9718" y="21422"/>
                    <a:pt x="9756" y="21552"/>
                    <a:pt x="9761" y="21552"/>
                  </a:cubicBezTo>
                  <a:cubicBezTo>
                    <a:pt x="9767" y="21552"/>
                    <a:pt x="9911" y="21562"/>
                    <a:pt x="10073" y="21573"/>
                  </a:cubicBezTo>
                  <a:lnTo>
                    <a:pt x="10500" y="21595"/>
                  </a:lnTo>
                  <a:cubicBezTo>
                    <a:pt x="10662" y="21600"/>
                    <a:pt x="10931" y="21600"/>
                    <a:pt x="11098" y="21595"/>
                  </a:cubicBezTo>
                  <a:lnTo>
                    <a:pt x="11525" y="21573"/>
                  </a:lnTo>
                  <a:cubicBezTo>
                    <a:pt x="11687" y="21562"/>
                    <a:pt x="11828" y="21552"/>
                    <a:pt x="11839" y="21552"/>
                  </a:cubicBezTo>
                  <a:cubicBezTo>
                    <a:pt x="11849" y="21552"/>
                    <a:pt x="11882" y="21416"/>
                    <a:pt x="11920" y="21259"/>
                  </a:cubicBezTo>
                  <a:lnTo>
                    <a:pt x="12103" y="20468"/>
                  </a:lnTo>
                  <a:cubicBezTo>
                    <a:pt x="12141" y="20306"/>
                    <a:pt x="12302" y="20149"/>
                    <a:pt x="12464" y="20116"/>
                  </a:cubicBezTo>
                  <a:lnTo>
                    <a:pt x="13749" y="19791"/>
                  </a:lnTo>
                  <a:cubicBezTo>
                    <a:pt x="13906" y="19742"/>
                    <a:pt x="14120" y="19807"/>
                    <a:pt x="14228" y="19932"/>
                  </a:cubicBezTo>
                  <a:lnTo>
                    <a:pt x="14757" y="20543"/>
                  </a:lnTo>
                  <a:cubicBezTo>
                    <a:pt x="14865" y="20668"/>
                    <a:pt x="14957" y="20767"/>
                    <a:pt x="14968" y="20766"/>
                  </a:cubicBezTo>
                  <a:cubicBezTo>
                    <a:pt x="14974" y="20761"/>
                    <a:pt x="15102" y="20701"/>
                    <a:pt x="15253" y="20631"/>
                  </a:cubicBezTo>
                  <a:lnTo>
                    <a:pt x="16543" y="19937"/>
                  </a:lnTo>
                  <a:cubicBezTo>
                    <a:pt x="16683" y="19850"/>
                    <a:pt x="16802" y="19780"/>
                    <a:pt x="16813" y="19774"/>
                  </a:cubicBezTo>
                  <a:cubicBezTo>
                    <a:pt x="16818" y="19769"/>
                    <a:pt x="16792" y="19633"/>
                    <a:pt x="16749" y="19476"/>
                  </a:cubicBezTo>
                  <a:lnTo>
                    <a:pt x="16538" y="18673"/>
                  </a:lnTo>
                  <a:cubicBezTo>
                    <a:pt x="16495" y="18516"/>
                    <a:pt x="16565" y="18301"/>
                    <a:pt x="16695" y="18192"/>
                  </a:cubicBezTo>
                  <a:lnTo>
                    <a:pt x="17622" y="17336"/>
                  </a:lnTo>
                  <a:cubicBezTo>
                    <a:pt x="17736" y="17216"/>
                    <a:pt x="17957" y="17173"/>
                    <a:pt x="18108" y="17232"/>
                  </a:cubicBezTo>
                  <a:lnTo>
                    <a:pt x="18868" y="17535"/>
                  </a:lnTo>
                  <a:cubicBezTo>
                    <a:pt x="19019" y="17595"/>
                    <a:pt x="19150" y="17639"/>
                    <a:pt x="19155" y="17634"/>
                  </a:cubicBezTo>
                  <a:cubicBezTo>
                    <a:pt x="19160" y="17628"/>
                    <a:pt x="19247" y="17515"/>
                    <a:pt x="19344" y="17380"/>
                  </a:cubicBezTo>
                  <a:lnTo>
                    <a:pt x="20175" y="16127"/>
                  </a:lnTo>
                  <a:cubicBezTo>
                    <a:pt x="20262" y="15986"/>
                    <a:pt x="20332" y="15861"/>
                    <a:pt x="20337" y="15856"/>
                  </a:cubicBezTo>
                  <a:cubicBezTo>
                    <a:pt x="20342" y="15850"/>
                    <a:pt x="20256" y="15743"/>
                    <a:pt x="20143" y="15624"/>
                  </a:cubicBezTo>
                  <a:lnTo>
                    <a:pt x="19570" y="14989"/>
                  </a:lnTo>
                  <a:cubicBezTo>
                    <a:pt x="19462" y="14869"/>
                    <a:pt x="19419" y="14642"/>
                    <a:pt x="19479" y="14491"/>
                  </a:cubicBezTo>
                  <a:lnTo>
                    <a:pt x="19862" y="13390"/>
                  </a:lnTo>
                  <a:cubicBezTo>
                    <a:pt x="19910" y="13233"/>
                    <a:pt x="20082" y="13088"/>
                    <a:pt x="20244" y="13072"/>
                  </a:cubicBezTo>
                  <a:lnTo>
                    <a:pt x="21081" y="12978"/>
                  </a:lnTo>
                  <a:cubicBezTo>
                    <a:pt x="21243" y="12962"/>
                    <a:pt x="21379" y="12940"/>
                    <a:pt x="21384" y="12929"/>
                  </a:cubicBezTo>
                  <a:cubicBezTo>
                    <a:pt x="21384" y="12918"/>
                    <a:pt x="21404" y="12784"/>
                    <a:pt x="21431" y="12616"/>
                  </a:cubicBezTo>
                  <a:lnTo>
                    <a:pt x="21583" y="11072"/>
                  </a:lnTo>
                  <a:cubicBezTo>
                    <a:pt x="21594" y="10909"/>
                    <a:pt x="21600" y="10767"/>
                    <a:pt x="21600" y="10757"/>
                  </a:cubicBezTo>
                  <a:cubicBezTo>
                    <a:pt x="21584" y="10757"/>
                    <a:pt x="21460" y="10702"/>
                    <a:pt x="21303" y="10648"/>
                  </a:cubicBezTo>
                  <a:lnTo>
                    <a:pt x="20477" y="10345"/>
                  </a:lnTo>
                  <a:cubicBezTo>
                    <a:pt x="20321" y="10291"/>
                    <a:pt x="20180" y="10106"/>
                    <a:pt x="20163" y="9944"/>
                  </a:cubicBezTo>
                  <a:lnTo>
                    <a:pt x="20013" y="8914"/>
                  </a:lnTo>
                  <a:cubicBezTo>
                    <a:pt x="19981" y="8752"/>
                    <a:pt x="20067" y="8546"/>
                    <a:pt x="20202" y="8454"/>
                  </a:cubicBezTo>
                  <a:lnTo>
                    <a:pt x="20926" y="7966"/>
                  </a:lnTo>
                  <a:cubicBezTo>
                    <a:pt x="21060" y="7874"/>
                    <a:pt x="21174" y="7792"/>
                    <a:pt x="21168" y="7781"/>
                  </a:cubicBezTo>
                  <a:cubicBezTo>
                    <a:pt x="21168" y="7770"/>
                    <a:pt x="21119" y="7640"/>
                    <a:pt x="21065" y="7483"/>
                  </a:cubicBezTo>
                  <a:lnTo>
                    <a:pt x="20472" y="6000"/>
                  </a:lnTo>
                  <a:cubicBezTo>
                    <a:pt x="20402" y="5848"/>
                    <a:pt x="20342" y="5723"/>
                    <a:pt x="20337" y="5712"/>
                  </a:cubicBezTo>
                  <a:cubicBezTo>
                    <a:pt x="20332" y="5701"/>
                    <a:pt x="20197" y="5717"/>
                    <a:pt x="20035" y="5739"/>
                  </a:cubicBezTo>
                  <a:lnTo>
                    <a:pt x="19133" y="5858"/>
                  </a:lnTo>
                  <a:cubicBezTo>
                    <a:pt x="18971" y="5879"/>
                    <a:pt x="18761" y="5788"/>
                    <a:pt x="18674" y="5648"/>
                  </a:cubicBezTo>
                  <a:lnTo>
                    <a:pt x="18135" y="4899"/>
                  </a:lnTo>
                  <a:cubicBezTo>
                    <a:pt x="18032" y="4769"/>
                    <a:pt x="18017" y="4548"/>
                    <a:pt x="18093" y="4401"/>
                  </a:cubicBezTo>
                  <a:lnTo>
                    <a:pt x="18518" y="3609"/>
                  </a:lnTo>
                  <a:cubicBezTo>
                    <a:pt x="18593" y="3462"/>
                    <a:pt x="18653" y="3338"/>
                    <a:pt x="18647" y="3333"/>
                  </a:cubicBezTo>
                  <a:cubicBezTo>
                    <a:pt x="18642" y="3327"/>
                    <a:pt x="18540" y="3230"/>
                    <a:pt x="18422" y="3116"/>
                  </a:cubicBezTo>
                  <a:lnTo>
                    <a:pt x="17186" y="2044"/>
                  </a:lnTo>
                  <a:cubicBezTo>
                    <a:pt x="17056" y="1941"/>
                    <a:pt x="16943" y="1853"/>
                    <a:pt x="16938" y="1848"/>
                  </a:cubicBezTo>
                  <a:cubicBezTo>
                    <a:pt x="16932" y="1842"/>
                    <a:pt x="16813" y="1918"/>
                    <a:pt x="16683" y="2010"/>
                  </a:cubicBezTo>
                  <a:lnTo>
                    <a:pt x="15934" y="2547"/>
                  </a:lnTo>
                  <a:cubicBezTo>
                    <a:pt x="15800" y="2644"/>
                    <a:pt x="15572" y="2655"/>
                    <a:pt x="15432" y="2574"/>
                  </a:cubicBezTo>
                  <a:lnTo>
                    <a:pt x="14682" y="2190"/>
                  </a:lnTo>
                  <a:cubicBezTo>
                    <a:pt x="14531" y="2119"/>
                    <a:pt x="14411" y="1929"/>
                    <a:pt x="14417" y="1761"/>
                  </a:cubicBezTo>
                  <a:lnTo>
                    <a:pt x="14429" y="840"/>
                  </a:lnTo>
                  <a:cubicBezTo>
                    <a:pt x="14429" y="677"/>
                    <a:pt x="14428" y="537"/>
                    <a:pt x="14417" y="537"/>
                  </a:cubicBezTo>
                  <a:cubicBezTo>
                    <a:pt x="14411" y="531"/>
                    <a:pt x="14272" y="494"/>
                    <a:pt x="14115" y="445"/>
                  </a:cubicBezTo>
                  <a:lnTo>
                    <a:pt x="12508" y="54"/>
                  </a:lnTo>
                  <a:cubicBezTo>
                    <a:pt x="12346" y="22"/>
                    <a:pt x="12205" y="0"/>
                    <a:pt x="12200" y="0"/>
                  </a:cubicBezTo>
                  <a:cubicBezTo>
                    <a:pt x="12189" y="0"/>
                    <a:pt x="12125" y="120"/>
                    <a:pt x="12049" y="266"/>
                  </a:cubicBezTo>
                  <a:lnTo>
                    <a:pt x="11628" y="1096"/>
                  </a:lnTo>
                  <a:cubicBezTo>
                    <a:pt x="11552" y="1242"/>
                    <a:pt x="11358" y="1355"/>
                    <a:pt x="11196" y="1350"/>
                  </a:cubicBezTo>
                  <a:lnTo>
                    <a:pt x="10387" y="1350"/>
                  </a:lnTo>
                  <a:cubicBezTo>
                    <a:pt x="10225" y="1355"/>
                    <a:pt x="10025" y="1242"/>
                    <a:pt x="9955" y="1096"/>
                  </a:cubicBezTo>
                  <a:lnTo>
                    <a:pt x="9534" y="266"/>
                  </a:lnTo>
                  <a:cubicBezTo>
                    <a:pt x="9458" y="120"/>
                    <a:pt x="9394" y="0"/>
                    <a:pt x="9384" y="0"/>
                  </a:cubicBezTo>
                  <a:close/>
                  <a:moveTo>
                    <a:pt x="10792" y="5820"/>
                  </a:moveTo>
                  <a:cubicBezTo>
                    <a:pt x="13533" y="5820"/>
                    <a:pt x="15761" y="8053"/>
                    <a:pt x="15761" y="10811"/>
                  </a:cubicBezTo>
                  <a:cubicBezTo>
                    <a:pt x="15761" y="13569"/>
                    <a:pt x="13533" y="15801"/>
                    <a:pt x="10792" y="15801"/>
                  </a:cubicBezTo>
                  <a:cubicBezTo>
                    <a:pt x="8051" y="15801"/>
                    <a:pt x="5822" y="13569"/>
                    <a:pt x="5822" y="10811"/>
                  </a:cubicBezTo>
                  <a:cubicBezTo>
                    <a:pt x="5822" y="8053"/>
                    <a:pt x="8045" y="5820"/>
                    <a:pt x="10792" y="5820"/>
                  </a:cubicBezTo>
                  <a:close/>
                  <a:moveTo>
                    <a:pt x="10792" y="7592"/>
                  </a:moveTo>
                  <a:cubicBezTo>
                    <a:pt x="9016" y="7592"/>
                    <a:pt x="7581" y="9033"/>
                    <a:pt x="7581" y="10816"/>
                  </a:cubicBezTo>
                  <a:cubicBezTo>
                    <a:pt x="7581" y="12593"/>
                    <a:pt x="9016" y="14040"/>
                    <a:pt x="10792" y="14040"/>
                  </a:cubicBezTo>
                  <a:cubicBezTo>
                    <a:pt x="12567" y="14040"/>
                    <a:pt x="14002" y="12599"/>
                    <a:pt x="14002" y="10816"/>
                  </a:cubicBezTo>
                  <a:cubicBezTo>
                    <a:pt x="14002" y="9033"/>
                    <a:pt x="12567" y="7592"/>
                    <a:pt x="10792" y="7592"/>
                  </a:cubicBezTo>
                  <a:close/>
                </a:path>
              </a:pathLst>
            </a:custGeom>
            <a:solidFill>
              <a:srgbClr val="A7A7A7"/>
            </a:solidFill>
            <a:ln>
              <a:noFill/>
            </a:ln>
          </p:spPr>
          <p:txBody>
            <a:bodyPr anchorCtr="0" anchor="ctr" bIns="14300" lIns="14300" spcFirstLastPara="1" rIns="14300" wrap="square" tIns="143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800" u="none">
                <a:solidFill>
                  <a:srgbClr val="252D3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" name="Google Shape;62;p15"/>
            <p:cNvGrpSpPr/>
            <p:nvPr/>
          </p:nvGrpSpPr>
          <p:grpSpPr>
            <a:xfrm>
              <a:off x="-28960" y="0"/>
              <a:ext cx="21321361" cy="11968401"/>
              <a:chOff x="-28959" y="0"/>
              <a:chExt cx="21321360" cy="11968400"/>
            </a:xfrm>
          </p:grpSpPr>
          <p:grpSp>
            <p:nvGrpSpPr>
              <p:cNvPr id="63" name="Google Shape;63;p15"/>
              <p:cNvGrpSpPr/>
              <p:nvPr/>
            </p:nvGrpSpPr>
            <p:grpSpPr>
              <a:xfrm>
                <a:off x="-28959" y="925496"/>
                <a:ext cx="21321360" cy="11042904"/>
                <a:chOff x="-56854" y="36369"/>
                <a:chExt cx="21321359" cy="11042903"/>
              </a:xfrm>
            </p:grpSpPr>
            <p:grpSp>
              <p:nvGrpSpPr>
                <p:cNvPr id="64" name="Google Shape;64;p15"/>
                <p:cNvGrpSpPr/>
                <p:nvPr/>
              </p:nvGrpSpPr>
              <p:grpSpPr>
                <a:xfrm>
                  <a:off x="1944230" y="36369"/>
                  <a:ext cx="17109811" cy="11042903"/>
                  <a:chOff x="146206" y="944401"/>
                  <a:chExt cx="17109810" cy="11042901"/>
                </a:xfrm>
              </p:grpSpPr>
              <p:grpSp>
                <p:nvGrpSpPr>
                  <p:cNvPr id="65" name="Google Shape;65;p15"/>
                  <p:cNvGrpSpPr/>
                  <p:nvPr/>
                </p:nvGrpSpPr>
                <p:grpSpPr>
                  <a:xfrm>
                    <a:off x="146206" y="944401"/>
                    <a:ext cx="17109810" cy="11042901"/>
                    <a:chOff x="146206" y="944401"/>
                    <a:chExt cx="17109808" cy="11042900"/>
                  </a:xfrm>
                </p:grpSpPr>
                <p:sp>
                  <p:nvSpPr>
                    <p:cNvPr id="66" name="Google Shape;66;p15"/>
                    <p:cNvSpPr/>
                    <p:nvPr/>
                  </p:nvSpPr>
                  <p:spPr>
                    <a:xfrm rot="480000">
                      <a:off x="4268584" y="1364279"/>
                      <a:ext cx="958823" cy="959009"/>
                    </a:xfrm>
                    <a:custGeom>
                      <a:rect b="b" l="l" r="r" t="t"/>
                      <a:pathLst>
                        <a:path extrusionOk="0" h="21555" w="21532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2"/>
                          </a:cubicBezTo>
                          <a:cubicBezTo>
                            <a:pt x="12292" y="721"/>
                            <a:pt x="11969" y="1258"/>
                            <a:pt x="11661" y="1801"/>
                          </a:cubicBezTo>
                          <a:cubicBezTo>
                            <a:pt x="11547" y="2001"/>
                            <a:pt x="11418" y="2099"/>
                            <a:pt x="11153" y="2073"/>
                          </a:cubicBezTo>
                          <a:cubicBezTo>
                            <a:pt x="10691" y="2028"/>
                            <a:pt x="10220" y="2032"/>
                            <a:pt x="9759" y="2112"/>
                          </a:cubicBezTo>
                          <a:cubicBezTo>
                            <a:pt x="9550" y="2148"/>
                            <a:pt x="9432" y="2095"/>
                            <a:pt x="9318" y="1917"/>
                          </a:cubicBezTo>
                          <a:cubicBezTo>
                            <a:pt x="8969" y="1370"/>
                            <a:pt x="8594" y="841"/>
                            <a:pt x="8243" y="295"/>
                          </a:cubicBezTo>
                          <a:cubicBezTo>
                            <a:pt x="8145" y="142"/>
                            <a:pt x="8068" y="122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20"/>
                            <a:pt x="4567" y="1996"/>
                          </a:cubicBezTo>
                          <a:cubicBezTo>
                            <a:pt x="4742" y="2608"/>
                            <a:pt x="4890" y="3227"/>
                            <a:pt x="5065" y="3839"/>
                          </a:cubicBezTo>
                          <a:cubicBezTo>
                            <a:pt x="5122" y="4038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7" y="4959"/>
                            <a:pt x="3950" y="5348"/>
                          </a:cubicBezTo>
                          <a:cubicBezTo>
                            <a:pt x="3802" y="5555"/>
                            <a:pt x="3648" y="5573"/>
                            <a:pt x="3439" y="5530"/>
                          </a:cubicBezTo>
                          <a:cubicBezTo>
                            <a:pt x="2827" y="5405"/>
                            <a:pt x="2213" y="5295"/>
                            <a:pt x="1605" y="5156"/>
                          </a:cubicBezTo>
                          <a:cubicBezTo>
                            <a:pt x="1409" y="5111"/>
                            <a:pt x="1325" y="5153"/>
                            <a:pt x="1257" y="5338"/>
                          </a:cubicBezTo>
                          <a:cubicBezTo>
                            <a:pt x="856" y="6423"/>
                            <a:pt x="449" y="7506"/>
                            <a:pt x="35" y="8586"/>
                          </a:cubicBezTo>
                          <a:cubicBezTo>
                            <a:pt x="-34" y="8767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6" y="9574"/>
                            <a:pt x="1798" y="9882"/>
                          </a:cubicBezTo>
                          <a:cubicBezTo>
                            <a:pt x="2001" y="9997"/>
                            <a:pt x="2093" y="10127"/>
                            <a:pt x="2064" y="10392"/>
                          </a:cubicBezTo>
                          <a:cubicBezTo>
                            <a:pt x="2014" y="10855"/>
                            <a:pt x="2039" y="11326"/>
                            <a:pt x="2116" y="11788"/>
                          </a:cubicBezTo>
                          <a:cubicBezTo>
                            <a:pt x="2151" y="11998"/>
                            <a:pt x="2089" y="12115"/>
                            <a:pt x="1913" y="12228"/>
                          </a:cubicBezTo>
                          <a:cubicBezTo>
                            <a:pt x="1367" y="12578"/>
                            <a:pt x="837" y="12953"/>
                            <a:pt x="291" y="13303"/>
                          </a:cubicBezTo>
                          <a:cubicBezTo>
                            <a:pt x="136" y="13403"/>
                            <a:pt x="124" y="13482"/>
                            <a:pt x="199" y="13643"/>
                          </a:cubicBezTo>
                          <a:cubicBezTo>
                            <a:pt x="688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5" y="16807"/>
                            <a:pt x="3223" y="16651"/>
                            <a:pt x="3839" y="16489"/>
                          </a:cubicBezTo>
                          <a:cubicBezTo>
                            <a:pt x="3930" y="16465"/>
                            <a:pt x="4023" y="16451"/>
                            <a:pt x="4118" y="16432"/>
                          </a:cubicBezTo>
                          <a:cubicBezTo>
                            <a:pt x="4164" y="16485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7"/>
                            <a:pt x="5319" y="17573"/>
                          </a:cubicBezTo>
                          <a:cubicBezTo>
                            <a:pt x="5534" y="17728"/>
                            <a:pt x="5572" y="17885"/>
                            <a:pt x="5524" y="18114"/>
                          </a:cubicBezTo>
                          <a:cubicBezTo>
                            <a:pt x="5398" y="18725"/>
                            <a:pt x="5287" y="19339"/>
                            <a:pt x="5149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7" y="21106"/>
                            <a:pt x="8576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1" y="20834"/>
                            <a:pt x="9562" y="20299"/>
                            <a:pt x="9871" y="19757"/>
                          </a:cubicBezTo>
                          <a:cubicBezTo>
                            <a:pt x="9985" y="19558"/>
                            <a:pt x="10110" y="19452"/>
                            <a:pt x="10378" y="19481"/>
                          </a:cubicBezTo>
                          <a:cubicBezTo>
                            <a:pt x="10828" y="19528"/>
                            <a:pt x="11291" y="19534"/>
                            <a:pt x="11737" y="19445"/>
                          </a:cubicBezTo>
                          <a:cubicBezTo>
                            <a:pt x="12009" y="19391"/>
                            <a:pt x="12126" y="19505"/>
                            <a:pt x="12252" y="19698"/>
                          </a:cubicBezTo>
                          <a:cubicBezTo>
                            <a:pt x="12593" y="20221"/>
                            <a:pt x="12952" y="20733"/>
                            <a:pt x="13290" y="21259"/>
                          </a:cubicBezTo>
                          <a:cubicBezTo>
                            <a:pt x="13387" y="21411"/>
                            <a:pt x="13463" y="21432"/>
                            <a:pt x="13628" y="21356"/>
                          </a:cubicBezTo>
                          <a:cubicBezTo>
                            <a:pt x="14687" y="20866"/>
                            <a:pt x="15750" y="20382"/>
                            <a:pt x="16819" y="19912"/>
                          </a:cubicBezTo>
                          <a:cubicBezTo>
                            <a:pt x="17012" y="19827"/>
                            <a:pt x="17018" y="19738"/>
                            <a:pt x="16967" y="19560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2" y="17519"/>
                            <a:pt x="16433" y="17386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09"/>
                          </a:cubicBezTo>
                          <a:cubicBezTo>
                            <a:pt x="17730" y="16006"/>
                            <a:pt x="17880" y="15980"/>
                            <a:pt x="18092" y="16024"/>
                          </a:cubicBezTo>
                          <a:cubicBezTo>
                            <a:pt x="18703" y="16151"/>
                            <a:pt x="19318" y="16260"/>
                            <a:pt x="19926" y="16398"/>
                          </a:cubicBezTo>
                          <a:cubicBezTo>
                            <a:pt x="20121" y="16442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0"/>
                            <a:pt x="21497" y="12970"/>
                          </a:cubicBezTo>
                          <a:cubicBezTo>
                            <a:pt x="21566" y="12790"/>
                            <a:pt x="21541" y="12697"/>
                            <a:pt x="21361" y="12600"/>
                          </a:cubicBezTo>
                          <a:cubicBezTo>
                            <a:pt x="20812" y="12303"/>
                            <a:pt x="20278" y="11982"/>
                            <a:pt x="19736" y="11674"/>
                          </a:cubicBezTo>
                          <a:cubicBezTo>
                            <a:pt x="19535" y="11559"/>
                            <a:pt x="19439" y="11431"/>
                            <a:pt x="19468" y="11163"/>
                          </a:cubicBezTo>
                          <a:cubicBezTo>
                            <a:pt x="19519" y="10701"/>
                            <a:pt x="19493" y="10230"/>
                            <a:pt x="19416" y="9768"/>
                          </a:cubicBezTo>
                          <a:cubicBezTo>
                            <a:pt x="19381" y="9559"/>
                            <a:pt x="19443" y="9442"/>
                            <a:pt x="19620" y="9328"/>
                          </a:cubicBezTo>
                          <a:cubicBezTo>
                            <a:pt x="20166" y="8978"/>
                            <a:pt x="20694" y="8603"/>
                            <a:pt x="21240" y="8252"/>
                          </a:cubicBezTo>
                          <a:cubicBezTo>
                            <a:pt x="21393" y="8154"/>
                            <a:pt x="21411" y="8075"/>
                            <a:pt x="21336" y="7912"/>
                          </a:cubicBezTo>
                          <a:cubicBezTo>
                            <a:pt x="20846" y="6851"/>
                            <a:pt x="20362" y="5788"/>
                            <a:pt x="19892" y="4718"/>
                          </a:cubicBezTo>
                          <a:cubicBezTo>
                            <a:pt x="19806" y="4523"/>
                            <a:pt x="19717" y="4523"/>
                            <a:pt x="19541" y="4574"/>
                          </a:cubicBezTo>
                          <a:cubicBezTo>
                            <a:pt x="18917" y="4751"/>
                            <a:pt x="18286" y="4905"/>
                            <a:pt x="17662" y="5080"/>
                          </a:cubicBezTo>
                          <a:cubicBezTo>
                            <a:pt x="17490" y="5129"/>
                            <a:pt x="17378" y="5103"/>
                            <a:pt x="17261" y="4959"/>
                          </a:cubicBezTo>
                          <a:cubicBezTo>
                            <a:pt x="16959" y="4585"/>
                            <a:pt x="16599" y="4263"/>
                            <a:pt x="16213" y="3983"/>
                          </a:cubicBezTo>
                          <a:cubicBezTo>
                            <a:pt x="16001" y="3828"/>
                            <a:pt x="15960" y="3672"/>
                            <a:pt x="16008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8" y="1413"/>
                            <a:pt x="16387" y="1327"/>
                            <a:pt x="16201" y="1258"/>
                          </a:cubicBezTo>
                          <a:cubicBezTo>
                            <a:pt x="15118" y="858"/>
                            <a:pt x="14036" y="450"/>
                            <a:pt x="12956" y="36"/>
                          </a:cubicBezTo>
                          <a:cubicBezTo>
                            <a:pt x="12911" y="19"/>
                            <a:pt x="12873" y="7"/>
                            <a:pt x="12837" y="2"/>
                          </a:cubicBezTo>
                          <a:close/>
                          <a:moveTo>
                            <a:pt x="10766" y="5818"/>
                          </a:moveTo>
                          <a:cubicBezTo>
                            <a:pt x="13503" y="5818"/>
                            <a:pt x="15722" y="8039"/>
                            <a:pt x="15722" y="10778"/>
                          </a:cubicBezTo>
                          <a:cubicBezTo>
                            <a:pt x="15722" y="13517"/>
                            <a:pt x="13503" y="15738"/>
                            <a:pt x="10766" y="15738"/>
                          </a:cubicBezTo>
                          <a:cubicBezTo>
                            <a:pt x="8030" y="15738"/>
                            <a:pt x="5810" y="13517"/>
                            <a:pt x="5810" y="10778"/>
                          </a:cubicBezTo>
                          <a:cubicBezTo>
                            <a:pt x="5810" y="8039"/>
                            <a:pt x="8030" y="5818"/>
                            <a:pt x="10766" y="5818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7" name="Google Shape;67;p15"/>
                    <p:cNvSpPr/>
                    <p:nvPr/>
                  </p:nvSpPr>
                  <p:spPr>
                    <a:xfrm>
                      <a:off x="7436935" y="8574772"/>
                      <a:ext cx="2303671" cy="2249549"/>
                    </a:xfrm>
                    <a:custGeom>
                      <a:rect b="b" l="l" r="r" t="t"/>
                      <a:pathLst>
                        <a:path extrusionOk="0" h="21551" w="21546">
                          <a:moveTo>
                            <a:pt x="14300" y="9"/>
                          </a:moveTo>
                          <a:cubicBezTo>
                            <a:pt x="14198" y="-20"/>
                            <a:pt x="14123" y="18"/>
                            <a:pt x="14033" y="143"/>
                          </a:cubicBezTo>
                          <a:cubicBezTo>
                            <a:pt x="13666" y="651"/>
                            <a:pt x="13277" y="1143"/>
                            <a:pt x="12900" y="1643"/>
                          </a:cubicBezTo>
                          <a:cubicBezTo>
                            <a:pt x="12760" y="1828"/>
                            <a:pt x="12618" y="1909"/>
                            <a:pt x="12362" y="1845"/>
                          </a:cubicBezTo>
                          <a:cubicBezTo>
                            <a:pt x="11916" y="1734"/>
                            <a:pt x="11455" y="1670"/>
                            <a:pt x="10992" y="1684"/>
                          </a:cubicBezTo>
                          <a:cubicBezTo>
                            <a:pt x="10826" y="1689"/>
                            <a:pt x="10726" y="1643"/>
                            <a:pt x="10647" y="1528"/>
                          </a:cubicBezTo>
                          <a:lnTo>
                            <a:pt x="6008" y="1528"/>
                          </a:lnTo>
                          <a:cubicBezTo>
                            <a:pt x="6054" y="1934"/>
                            <a:pt x="6101" y="2341"/>
                            <a:pt x="6156" y="2746"/>
                          </a:cubicBezTo>
                          <a:cubicBezTo>
                            <a:pt x="6184" y="2954"/>
                            <a:pt x="6140" y="3081"/>
                            <a:pt x="5959" y="3193"/>
                          </a:cubicBezTo>
                          <a:cubicBezTo>
                            <a:pt x="5553" y="3445"/>
                            <a:pt x="5177" y="3749"/>
                            <a:pt x="4851" y="4099"/>
                          </a:cubicBezTo>
                          <a:cubicBezTo>
                            <a:pt x="4678" y="4286"/>
                            <a:pt x="4525" y="4280"/>
                            <a:pt x="4325" y="4208"/>
                          </a:cubicBezTo>
                          <a:cubicBezTo>
                            <a:pt x="3744" y="3995"/>
                            <a:pt x="3158" y="3799"/>
                            <a:pt x="2582" y="3573"/>
                          </a:cubicBezTo>
                          <a:cubicBezTo>
                            <a:pt x="2396" y="3500"/>
                            <a:pt x="2309" y="3530"/>
                            <a:pt x="2216" y="3705"/>
                          </a:cubicBezTo>
                          <a:cubicBezTo>
                            <a:pt x="1673" y="4735"/>
                            <a:pt x="1122" y="5763"/>
                            <a:pt x="566" y="6786"/>
                          </a:cubicBezTo>
                          <a:cubicBezTo>
                            <a:pt x="473" y="6958"/>
                            <a:pt x="489" y="7053"/>
                            <a:pt x="651" y="7176"/>
                          </a:cubicBezTo>
                          <a:cubicBezTo>
                            <a:pt x="1147" y="7551"/>
                            <a:pt x="1624" y="7950"/>
                            <a:pt x="2113" y="8337"/>
                          </a:cubicBezTo>
                          <a:cubicBezTo>
                            <a:pt x="2295" y="8481"/>
                            <a:pt x="2368" y="8625"/>
                            <a:pt x="2303" y="8887"/>
                          </a:cubicBezTo>
                          <a:cubicBezTo>
                            <a:pt x="2189" y="9344"/>
                            <a:pt x="2148" y="9819"/>
                            <a:pt x="2160" y="10293"/>
                          </a:cubicBezTo>
                          <a:cubicBezTo>
                            <a:pt x="2165" y="10509"/>
                            <a:pt x="2087" y="10616"/>
                            <a:pt x="1899" y="10704"/>
                          </a:cubicBezTo>
                          <a:cubicBezTo>
                            <a:pt x="1316" y="10977"/>
                            <a:pt x="744" y="11277"/>
                            <a:pt x="160" y="11550"/>
                          </a:cubicBezTo>
                          <a:cubicBezTo>
                            <a:pt x="-5" y="11628"/>
                            <a:pt x="-26" y="11707"/>
                            <a:pt x="24" y="11880"/>
                          </a:cubicBezTo>
                          <a:cubicBezTo>
                            <a:pt x="356" y="13013"/>
                            <a:pt x="680" y="14146"/>
                            <a:pt x="991" y="15285"/>
                          </a:cubicBezTo>
                          <a:cubicBezTo>
                            <a:pt x="1048" y="15494"/>
                            <a:pt x="1138" y="15508"/>
                            <a:pt x="1317" y="15482"/>
                          </a:cubicBezTo>
                          <a:cubicBezTo>
                            <a:pt x="1941" y="15394"/>
                            <a:pt x="2567" y="15323"/>
                            <a:pt x="3192" y="15249"/>
                          </a:cubicBezTo>
                          <a:cubicBezTo>
                            <a:pt x="3285" y="15238"/>
                            <a:pt x="3378" y="15238"/>
                            <a:pt x="3474" y="15232"/>
                          </a:cubicBezTo>
                          <a:cubicBezTo>
                            <a:pt x="3511" y="15293"/>
                            <a:pt x="3542" y="15346"/>
                            <a:pt x="3575" y="15396"/>
                          </a:cubicBezTo>
                          <a:cubicBezTo>
                            <a:pt x="3844" y="15811"/>
                            <a:pt x="4143" y="16206"/>
                            <a:pt x="4492" y="16550"/>
                          </a:cubicBezTo>
                          <a:cubicBezTo>
                            <a:pt x="4681" y="16735"/>
                            <a:pt x="4695" y="16897"/>
                            <a:pt x="4616" y="17119"/>
                          </a:cubicBezTo>
                          <a:cubicBezTo>
                            <a:pt x="4407" y="17714"/>
                            <a:pt x="4215" y="18315"/>
                            <a:pt x="3995" y="18905"/>
                          </a:cubicBezTo>
                          <a:cubicBezTo>
                            <a:pt x="3924" y="19094"/>
                            <a:pt x="3951" y="19185"/>
                            <a:pt x="4124" y="19280"/>
                          </a:cubicBezTo>
                          <a:cubicBezTo>
                            <a:pt x="5130" y="19836"/>
                            <a:pt x="6133" y="20401"/>
                            <a:pt x="7132" y="20970"/>
                          </a:cubicBezTo>
                          <a:cubicBezTo>
                            <a:pt x="7299" y="21065"/>
                            <a:pt x="7392" y="21052"/>
                            <a:pt x="7512" y="20885"/>
                          </a:cubicBezTo>
                          <a:cubicBezTo>
                            <a:pt x="7879" y="20377"/>
                            <a:pt x="8267" y="19887"/>
                            <a:pt x="8645" y="19388"/>
                          </a:cubicBezTo>
                          <a:cubicBezTo>
                            <a:pt x="8784" y="19205"/>
                            <a:pt x="8922" y="19115"/>
                            <a:pt x="9180" y="19181"/>
                          </a:cubicBezTo>
                          <a:cubicBezTo>
                            <a:pt x="9615" y="19293"/>
                            <a:pt x="10067" y="19365"/>
                            <a:pt x="10516" y="19340"/>
                          </a:cubicBezTo>
                          <a:cubicBezTo>
                            <a:pt x="10789" y="19325"/>
                            <a:pt x="10888" y="19456"/>
                            <a:pt x="10985" y="19667"/>
                          </a:cubicBezTo>
                          <a:cubicBezTo>
                            <a:pt x="11247" y="20240"/>
                            <a:pt x="11528" y="20806"/>
                            <a:pt x="11785" y="21381"/>
                          </a:cubicBezTo>
                          <a:cubicBezTo>
                            <a:pt x="11859" y="21547"/>
                            <a:pt x="11930" y="21580"/>
                            <a:pt x="12102" y="21527"/>
                          </a:cubicBezTo>
                          <a:cubicBezTo>
                            <a:pt x="13208" y="21187"/>
                            <a:pt x="14317" y="20854"/>
                            <a:pt x="15429" y="20535"/>
                          </a:cubicBezTo>
                          <a:cubicBezTo>
                            <a:pt x="15630" y="20477"/>
                            <a:pt x="15649" y="20389"/>
                            <a:pt x="15624" y="20203"/>
                          </a:cubicBezTo>
                          <a:cubicBezTo>
                            <a:pt x="15537" y="19564"/>
                            <a:pt x="15478" y="18921"/>
                            <a:pt x="15392" y="18282"/>
                          </a:cubicBezTo>
                          <a:cubicBezTo>
                            <a:pt x="15364" y="18076"/>
                            <a:pt x="15404" y="17948"/>
                            <a:pt x="15586" y="17835"/>
                          </a:cubicBezTo>
                          <a:cubicBezTo>
                            <a:pt x="15992" y="17584"/>
                            <a:pt x="16367" y="17281"/>
                            <a:pt x="16694" y="16932"/>
                          </a:cubicBezTo>
                          <a:cubicBezTo>
                            <a:pt x="16865" y="16749"/>
                            <a:pt x="17015" y="16744"/>
                            <a:pt x="17217" y="16819"/>
                          </a:cubicBezTo>
                          <a:cubicBezTo>
                            <a:pt x="17798" y="17033"/>
                            <a:pt x="18384" y="17230"/>
                            <a:pt x="18961" y="17456"/>
                          </a:cubicBezTo>
                          <a:cubicBezTo>
                            <a:pt x="19145" y="17528"/>
                            <a:pt x="19236" y="17500"/>
                            <a:pt x="19329" y="17323"/>
                          </a:cubicBezTo>
                          <a:cubicBezTo>
                            <a:pt x="19872" y="16293"/>
                            <a:pt x="20423" y="15266"/>
                            <a:pt x="20979" y="14242"/>
                          </a:cubicBezTo>
                          <a:cubicBezTo>
                            <a:pt x="21071" y="14071"/>
                            <a:pt x="21060" y="13976"/>
                            <a:pt x="20897" y="13853"/>
                          </a:cubicBezTo>
                          <a:cubicBezTo>
                            <a:pt x="20401" y="13477"/>
                            <a:pt x="19920" y="13079"/>
                            <a:pt x="19432" y="12692"/>
                          </a:cubicBezTo>
                          <a:cubicBezTo>
                            <a:pt x="19252" y="12549"/>
                            <a:pt x="19176" y="12408"/>
                            <a:pt x="19242" y="12144"/>
                          </a:cubicBezTo>
                          <a:cubicBezTo>
                            <a:pt x="19357" y="11688"/>
                            <a:pt x="19396" y="11209"/>
                            <a:pt x="19385" y="10735"/>
                          </a:cubicBezTo>
                          <a:cubicBezTo>
                            <a:pt x="19380" y="10521"/>
                            <a:pt x="19457" y="10413"/>
                            <a:pt x="19646" y="10324"/>
                          </a:cubicBezTo>
                          <a:cubicBezTo>
                            <a:pt x="20229" y="10052"/>
                            <a:pt x="20799" y="9752"/>
                            <a:pt x="21382" y="9478"/>
                          </a:cubicBezTo>
                          <a:cubicBezTo>
                            <a:pt x="21546" y="9401"/>
                            <a:pt x="21574" y="9325"/>
                            <a:pt x="21523" y="9152"/>
                          </a:cubicBezTo>
                          <a:cubicBezTo>
                            <a:pt x="21191" y="8018"/>
                            <a:pt x="20865" y="6883"/>
                            <a:pt x="20554" y="5743"/>
                          </a:cubicBezTo>
                          <a:cubicBezTo>
                            <a:pt x="20497" y="5535"/>
                            <a:pt x="20410" y="5523"/>
                            <a:pt x="20230" y="5549"/>
                          </a:cubicBezTo>
                          <a:cubicBezTo>
                            <a:pt x="19595" y="5638"/>
                            <a:pt x="18956" y="5700"/>
                            <a:pt x="18320" y="5787"/>
                          </a:cubicBezTo>
                          <a:cubicBezTo>
                            <a:pt x="18145" y="5810"/>
                            <a:pt x="18039" y="5770"/>
                            <a:pt x="17945" y="5609"/>
                          </a:cubicBezTo>
                          <a:cubicBezTo>
                            <a:pt x="17700" y="5191"/>
                            <a:pt x="17392" y="4818"/>
                            <a:pt x="17053" y="4482"/>
                          </a:cubicBezTo>
                          <a:cubicBezTo>
                            <a:pt x="16866" y="4297"/>
                            <a:pt x="16850" y="4133"/>
                            <a:pt x="16929" y="3910"/>
                          </a:cubicBezTo>
                          <a:cubicBezTo>
                            <a:pt x="17138" y="3315"/>
                            <a:pt x="17330" y="2716"/>
                            <a:pt x="17550" y="2126"/>
                          </a:cubicBezTo>
                          <a:cubicBezTo>
                            <a:pt x="17621" y="1937"/>
                            <a:pt x="17594" y="1844"/>
                            <a:pt x="17421" y="1749"/>
                          </a:cubicBezTo>
                          <a:cubicBezTo>
                            <a:pt x="16415" y="1192"/>
                            <a:pt x="15412" y="628"/>
                            <a:pt x="14413" y="59"/>
                          </a:cubicBezTo>
                          <a:cubicBezTo>
                            <a:pt x="14371" y="35"/>
                            <a:pt x="14335" y="18"/>
                            <a:pt x="14300" y="9"/>
                          </a:cubicBezTo>
                          <a:close/>
                          <a:moveTo>
                            <a:pt x="10964" y="5496"/>
                          </a:moveTo>
                          <a:cubicBezTo>
                            <a:pt x="11129" y="5503"/>
                            <a:pt x="11296" y="5517"/>
                            <a:pt x="11464" y="5541"/>
                          </a:cubicBezTo>
                          <a:cubicBezTo>
                            <a:pt x="14144" y="5932"/>
                            <a:pt x="16008" y="8475"/>
                            <a:pt x="15626" y="11221"/>
                          </a:cubicBezTo>
                          <a:cubicBezTo>
                            <a:pt x="15245" y="13967"/>
                            <a:pt x="12762" y="15878"/>
                            <a:pt x="10081" y="15487"/>
                          </a:cubicBezTo>
                          <a:cubicBezTo>
                            <a:pt x="7401" y="15097"/>
                            <a:pt x="5537" y="12553"/>
                            <a:pt x="5919" y="9808"/>
                          </a:cubicBezTo>
                          <a:cubicBezTo>
                            <a:pt x="6276" y="7234"/>
                            <a:pt x="8481" y="5394"/>
                            <a:pt x="10964" y="5496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" name="Google Shape;68;p15"/>
                    <p:cNvSpPr/>
                    <p:nvPr/>
                  </p:nvSpPr>
                  <p:spPr>
                    <a:xfrm>
                      <a:off x="9966100" y="7392584"/>
                      <a:ext cx="2724720" cy="2712893"/>
                    </a:xfrm>
                    <a:custGeom>
                      <a:rect b="b" l="l" r="r" t="t"/>
                      <a:pathLst>
                        <a:path extrusionOk="0" h="21599" w="21600">
                          <a:moveTo>
                            <a:pt x="9384" y="0"/>
                          </a:moveTo>
                          <a:cubicBezTo>
                            <a:pt x="9373" y="0"/>
                            <a:pt x="9237" y="27"/>
                            <a:pt x="9075" y="54"/>
                          </a:cubicBezTo>
                          <a:lnTo>
                            <a:pt x="7468" y="445"/>
                          </a:lnTo>
                          <a:cubicBezTo>
                            <a:pt x="7312" y="494"/>
                            <a:pt x="7177" y="531"/>
                            <a:pt x="7166" y="537"/>
                          </a:cubicBezTo>
                          <a:cubicBezTo>
                            <a:pt x="7161" y="542"/>
                            <a:pt x="7154" y="677"/>
                            <a:pt x="7154" y="840"/>
                          </a:cubicBezTo>
                          <a:lnTo>
                            <a:pt x="7166" y="1761"/>
                          </a:lnTo>
                          <a:cubicBezTo>
                            <a:pt x="7166" y="1924"/>
                            <a:pt x="7047" y="2119"/>
                            <a:pt x="6902" y="2190"/>
                          </a:cubicBezTo>
                          <a:lnTo>
                            <a:pt x="6151" y="2574"/>
                          </a:lnTo>
                          <a:cubicBezTo>
                            <a:pt x="6006" y="2655"/>
                            <a:pt x="5778" y="2644"/>
                            <a:pt x="5649" y="2547"/>
                          </a:cubicBezTo>
                          <a:lnTo>
                            <a:pt x="4900" y="2010"/>
                          </a:lnTo>
                          <a:cubicBezTo>
                            <a:pt x="4765" y="1913"/>
                            <a:pt x="4651" y="1842"/>
                            <a:pt x="4645" y="1848"/>
                          </a:cubicBezTo>
                          <a:cubicBezTo>
                            <a:pt x="4640" y="1853"/>
                            <a:pt x="4527" y="1941"/>
                            <a:pt x="4398" y="2044"/>
                          </a:cubicBezTo>
                          <a:lnTo>
                            <a:pt x="3162" y="3116"/>
                          </a:lnTo>
                          <a:cubicBezTo>
                            <a:pt x="3043" y="3230"/>
                            <a:pt x="2941" y="3327"/>
                            <a:pt x="2936" y="3333"/>
                          </a:cubicBezTo>
                          <a:cubicBezTo>
                            <a:pt x="2930" y="3338"/>
                            <a:pt x="2990" y="3462"/>
                            <a:pt x="3065" y="3609"/>
                          </a:cubicBezTo>
                          <a:lnTo>
                            <a:pt x="3490" y="4401"/>
                          </a:lnTo>
                          <a:cubicBezTo>
                            <a:pt x="3566" y="4548"/>
                            <a:pt x="3551" y="4769"/>
                            <a:pt x="3448" y="4899"/>
                          </a:cubicBezTo>
                          <a:lnTo>
                            <a:pt x="2909" y="5648"/>
                          </a:lnTo>
                          <a:cubicBezTo>
                            <a:pt x="2817" y="5783"/>
                            <a:pt x="2612" y="5879"/>
                            <a:pt x="2450" y="5858"/>
                          </a:cubicBezTo>
                          <a:lnTo>
                            <a:pt x="1548" y="5739"/>
                          </a:lnTo>
                          <a:cubicBezTo>
                            <a:pt x="1386" y="5717"/>
                            <a:pt x="1251" y="5707"/>
                            <a:pt x="1246" y="5712"/>
                          </a:cubicBezTo>
                          <a:cubicBezTo>
                            <a:pt x="1241" y="5717"/>
                            <a:pt x="1181" y="5848"/>
                            <a:pt x="1111" y="6000"/>
                          </a:cubicBezTo>
                          <a:lnTo>
                            <a:pt x="518" y="7483"/>
                          </a:lnTo>
                          <a:cubicBezTo>
                            <a:pt x="464" y="7640"/>
                            <a:pt x="420" y="7776"/>
                            <a:pt x="415" y="7781"/>
                          </a:cubicBezTo>
                          <a:cubicBezTo>
                            <a:pt x="415" y="7792"/>
                            <a:pt x="523" y="7874"/>
                            <a:pt x="658" y="7966"/>
                          </a:cubicBezTo>
                          <a:lnTo>
                            <a:pt x="1381" y="8454"/>
                          </a:lnTo>
                          <a:cubicBezTo>
                            <a:pt x="1516" y="8546"/>
                            <a:pt x="1602" y="8752"/>
                            <a:pt x="1570" y="8914"/>
                          </a:cubicBezTo>
                          <a:lnTo>
                            <a:pt x="1420" y="9944"/>
                          </a:lnTo>
                          <a:cubicBezTo>
                            <a:pt x="1404" y="10106"/>
                            <a:pt x="1263" y="10291"/>
                            <a:pt x="1106" y="10345"/>
                          </a:cubicBezTo>
                          <a:lnTo>
                            <a:pt x="280" y="10648"/>
                          </a:lnTo>
                          <a:cubicBezTo>
                            <a:pt x="123" y="10702"/>
                            <a:pt x="0" y="10758"/>
                            <a:pt x="0" y="10769"/>
                          </a:cubicBezTo>
                          <a:cubicBezTo>
                            <a:pt x="0" y="10779"/>
                            <a:pt x="6" y="10919"/>
                            <a:pt x="17" y="11082"/>
                          </a:cubicBezTo>
                          <a:lnTo>
                            <a:pt x="167" y="12626"/>
                          </a:lnTo>
                          <a:cubicBezTo>
                            <a:pt x="194" y="12789"/>
                            <a:pt x="210" y="12930"/>
                            <a:pt x="216" y="12941"/>
                          </a:cubicBezTo>
                          <a:cubicBezTo>
                            <a:pt x="216" y="12952"/>
                            <a:pt x="350" y="12974"/>
                            <a:pt x="518" y="12990"/>
                          </a:cubicBezTo>
                          <a:lnTo>
                            <a:pt x="1354" y="13082"/>
                          </a:lnTo>
                          <a:cubicBezTo>
                            <a:pt x="1516" y="13098"/>
                            <a:pt x="1688" y="13245"/>
                            <a:pt x="1737" y="13402"/>
                          </a:cubicBezTo>
                          <a:lnTo>
                            <a:pt x="2121" y="14501"/>
                          </a:lnTo>
                          <a:cubicBezTo>
                            <a:pt x="2181" y="14653"/>
                            <a:pt x="2142" y="14881"/>
                            <a:pt x="2028" y="15000"/>
                          </a:cubicBezTo>
                          <a:lnTo>
                            <a:pt x="1457" y="15624"/>
                          </a:lnTo>
                          <a:cubicBezTo>
                            <a:pt x="1349" y="15743"/>
                            <a:pt x="1258" y="15850"/>
                            <a:pt x="1263" y="15856"/>
                          </a:cubicBezTo>
                          <a:cubicBezTo>
                            <a:pt x="1268" y="15861"/>
                            <a:pt x="1338" y="15986"/>
                            <a:pt x="1425" y="16127"/>
                          </a:cubicBezTo>
                          <a:lnTo>
                            <a:pt x="2256" y="17380"/>
                          </a:lnTo>
                          <a:cubicBezTo>
                            <a:pt x="2353" y="17510"/>
                            <a:pt x="2440" y="17623"/>
                            <a:pt x="2445" y="17634"/>
                          </a:cubicBezTo>
                          <a:cubicBezTo>
                            <a:pt x="2450" y="17639"/>
                            <a:pt x="2579" y="17595"/>
                            <a:pt x="2730" y="17535"/>
                          </a:cubicBezTo>
                          <a:lnTo>
                            <a:pt x="3490" y="17232"/>
                          </a:lnTo>
                          <a:cubicBezTo>
                            <a:pt x="3641" y="17173"/>
                            <a:pt x="3863" y="17216"/>
                            <a:pt x="3976" y="17336"/>
                          </a:cubicBezTo>
                          <a:lnTo>
                            <a:pt x="4905" y="18192"/>
                          </a:lnTo>
                          <a:cubicBezTo>
                            <a:pt x="5029" y="18295"/>
                            <a:pt x="5100" y="18511"/>
                            <a:pt x="5062" y="18673"/>
                          </a:cubicBezTo>
                          <a:lnTo>
                            <a:pt x="4851" y="19476"/>
                          </a:lnTo>
                          <a:cubicBezTo>
                            <a:pt x="4808" y="19633"/>
                            <a:pt x="4780" y="19769"/>
                            <a:pt x="4785" y="19774"/>
                          </a:cubicBezTo>
                          <a:cubicBezTo>
                            <a:pt x="4791" y="19780"/>
                            <a:pt x="4915" y="19850"/>
                            <a:pt x="5055" y="19937"/>
                          </a:cubicBezTo>
                          <a:lnTo>
                            <a:pt x="6345" y="20631"/>
                          </a:lnTo>
                          <a:cubicBezTo>
                            <a:pt x="6491" y="20701"/>
                            <a:pt x="6621" y="20761"/>
                            <a:pt x="6632" y="20766"/>
                          </a:cubicBezTo>
                          <a:cubicBezTo>
                            <a:pt x="6637" y="20772"/>
                            <a:pt x="6735" y="20668"/>
                            <a:pt x="6843" y="20543"/>
                          </a:cubicBezTo>
                          <a:lnTo>
                            <a:pt x="7370" y="19932"/>
                          </a:lnTo>
                          <a:cubicBezTo>
                            <a:pt x="7478" y="19807"/>
                            <a:pt x="7694" y="19742"/>
                            <a:pt x="7851" y="19791"/>
                          </a:cubicBezTo>
                          <a:lnTo>
                            <a:pt x="9136" y="20116"/>
                          </a:lnTo>
                          <a:cubicBezTo>
                            <a:pt x="9298" y="20149"/>
                            <a:pt x="9459" y="20306"/>
                            <a:pt x="9497" y="20468"/>
                          </a:cubicBezTo>
                          <a:lnTo>
                            <a:pt x="9680" y="21259"/>
                          </a:lnTo>
                          <a:cubicBezTo>
                            <a:pt x="9718" y="21422"/>
                            <a:pt x="9756" y="21552"/>
                            <a:pt x="9761" y="21552"/>
                          </a:cubicBezTo>
                          <a:cubicBezTo>
                            <a:pt x="9767" y="21552"/>
                            <a:pt x="9911" y="21562"/>
                            <a:pt x="10073" y="21573"/>
                          </a:cubicBezTo>
                          <a:lnTo>
                            <a:pt x="10500" y="21595"/>
                          </a:lnTo>
                          <a:cubicBezTo>
                            <a:pt x="10662" y="21600"/>
                            <a:pt x="10931" y="21600"/>
                            <a:pt x="11098" y="21595"/>
                          </a:cubicBezTo>
                          <a:lnTo>
                            <a:pt x="11525" y="21573"/>
                          </a:lnTo>
                          <a:cubicBezTo>
                            <a:pt x="11687" y="21562"/>
                            <a:pt x="11828" y="21552"/>
                            <a:pt x="11839" y="21552"/>
                          </a:cubicBezTo>
                          <a:cubicBezTo>
                            <a:pt x="11849" y="21552"/>
                            <a:pt x="11882" y="21416"/>
                            <a:pt x="11920" y="21259"/>
                          </a:cubicBezTo>
                          <a:lnTo>
                            <a:pt x="12103" y="20468"/>
                          </a:lnTo>
                          <a:cubicBezTo>
                            <a:pt x="12141" y="20306"/>
                            <a:pt x="12302" y="20149"/>
                            <a:pt x="12464" y="20116"/>
                          </a:cubicBezTo>
                          <a:lnTo>
                            <a:pt x="13749" y="19791"/>
                          </a:lnTo>
                          <a:cubicBezTo>
                            <a:pt x="13906" y="19742"/>
                            <a:pt x="14120" y="19807"/>
                            <a:pt x="14228" y="19932"/>
                          </a:cubicBezTo>
                          <a:lnTo>
                            <a:pt x="14757" y="20543"/>
                          </a:lnTo>
                          <a:cubicBezTo>
                            <a:pt x="14865" y="20668"/>
                            <a:pt x="14957" y="20767"/>
                            <a:pt x="14968" y="20766"/>
                          </a:cubicBezTo>
                          <a:cubicBezTo>
                            <a:pt x="14974" y="20761"/>
                            <a:pt x="15102" y="20701"/>
                            <a:pt x="15253" y="20631"/>
                          </a:cubicBezTo>
                          <a:lnTo>
                            <a:pt x="16543" y="19937"/>
                          </a:lnTo>
                          <a:cubicBezTo>
                            <a:pt x="16683" y="19850"/>
                            <a:pt x="16802" y="19780"/>
                            <a:pt x="16813" y="19774"/>
                          </a:cubicBezTo>
                          <a:cubicBezTo>
                            <a:pt x="16818" y="19769"/>
                            <a:pt x="16792" y="19633"/>
                            <a:pt x="16749" y="19476"/>
                          </a:cubicBezTo>
                          <a:lnTo>
                            <a:pt x="16538" y="18673"/>
                          </a:lnTo>
                          <a:cubicBezTo>
                            <a:pt x="16495" y="18516"/>
                            <a:pt x="16565" y="18301"/>
                            <a:pt x="16695" y="18192"/>
                          </a:cubicBezTo>
                          <a:lnTo>
                            <a:pt x="17622" y="17336"/>
                          </a:lnTo>
                          <a:cubicBezTo>
                            <a:pt x="17736" y="17216"/>
                            <a:pt x="17957" y="17173"/>
                            <a:pt x="18108" y="17232"/>
                          </a:cubicBezTo>
                          <a:lnTo>
                            <a:pt x="18868" y="17535"/>
                          </a:lnTo>
                          <a:cubicBezTo>
                            <a:pt x="19019" y="17595"/>
                            <a:pt x="19150" y="17639"/>
                            <a:pt x="19155" y="17634"/>
                          </a:cubicBezTo>
                          <a:cubicBezTo>
                            <a:pt x="19160" y="17628"/>
                            <a:pt x="19247" y="17515"/>
                            <a:pt x="19344" y="17380"/>
                          </a:cubicBezTo>
                          <a:lnTo>
                            <a:pt x="20175" y="16127"/>
                          </a:lnTo>
                          <a:cubicBezTo>
                            <a:pt x="20262" y="15986"/>
                            <a:pt x="20332" y="15861"/>
                            <a:pt x="20337" y="15856"/>
                          </a:cubicBezTo>
                          <a:cubicBezTo>
                            <a:pt x="20342" y="15850"/>
                            <a:pt x="20256" y="15743"/>
                            <a:pt x="20143" y="15624"/>
                          </a:cubicBezTo>
                          <a:lnTo>
                            <a:pt x="19570" y="14989"/>
                          </a:lnTo>
                          <a:cubicBezTo>
                            <a:pt x="19462" y="14869"/>
                            <a:pt x="19419" y="14642"/>
                            <a:pt x="19479" y="14491"/>
                          </a:cubicBezTo>
                          <a:lnTo>
                            <a:pt x="19862" y="13390"/>
                          </a:lnTo>
                          <a:cubicBezTo>
                            <a:pt x="19910" y="13233"/>
                            <a:pt x="20082" y="13088"/>
                            <a:pt x="20244" y="13072"/>
                          </a:cubicBezTo>
                          <a:lnTo>
                            <a:pt x="21081" y="12978"/>
                          </a:lnTo>
                          <a:cubicBezTo>
                            <a:pt x="21243" y="12962"/>
                            <a:pt x="21379" y="12940"/>
                            <a:pt x="21384" y="12929"/>
                          </a:cubicBezTo>
                          <a:cubicBezTo>
                            <a:pt x="21384" y="12918"/>
                            <a:pt x="21404" y="12784"/>
                            <a:pt x="21431" y="12616"/>
                          </a:cubicBezTo>
                          <a:lnTo>
                            <a:pt x="21583" y="11072"/>
                          </a:lnTo>
                          <a:cubicBezTo>
                            <a:pt x="21594" y="10909"/>
                            <a:pt x="21600" y="10767"/>
                            <a:pt x="21600" y="10757"/>
                          </a:cubicBezTo>
                          <a:cubicBezTo>
                            <a:pt x="21584" y="10757"/>
                            <a:pt x="21460" y="10702"/>
                            <a:pt x="21303" y="10648"/>
                          </a:cubicBezTo>
                          <a:lnTo>
                            <a:pt x="20477" y="10345"/>
                          </a:lnTo>
                          <a:cubicBezTo>
                            <a:pt x="20321" y="10291"/>
                            <a:pt x="20180" y="10106"/>
                            <a:pt x="20163" y="9944"/>
                          </a:cubicBezTo>
                          <a:lnTo>
                            <a:pt x="20013" y="8914"/>
                          </a:lnTo>
                          <a:cubicBezTo>
                            <a:pt x="19981" y="8752"/>
                            <a:pt x="20067" y="8546"/>
                            <a:pt x="20202" y="8454"/>
                          </a:cubicBezTo>
                          <a:lnTo>
                            <a:pt x="20926" y="7966"/>
                          </a:lnTo>
                          <a:cubicBezTo>
                            <a:pt x="21060" y="7874"/>
                            <a:pt x="21174" y="7792"/>
                            <a:pt x="21168" y="7781"/>
                          </a:cubicBezTo>
                          <a:cubicBezTo>
                            <a:pt x="21168" y="7770"/>
                            <a:pt x="21119" y="7640"/>
                            <a:pt x="21065" y="7483"/>
                          </a:cubicBezTo>
                          <a:lnTo>
                            <a:pt x="20472" y="6000"/>
                          </a:lnTo>
                          <a:cubicBezTo>
                            <a:pt x="20402" y="5848"/>
                            <a:pt x="20342" y="5723"/>
                            <a:pt x="20337" y="5712"/>
                          </a:cubicBezTo>
                          <a:cubicBezTo>
                            <a:pt x="20332" y="5701"/>
                            <a:pt x="20197" y="5717"/>
                            <a:pt x="20035" y="5739"/>
                          </a:cubicBezTo>
                          <a:lnTo>
                            <a:pt x="19133" y="5858"/>
                          </a:lnTo>
                          <a:cubicBezTo>
                            <a:pt x="18971" y="5879"/>
                            <a:pt x="18761" y="5788"/>
                            <a:pt x="18674" y="5648"/>
                          </a:cubicBezTo>
                          <a:lnTo>
                            <a:pt x="18135" y="4899"/>
                          </a:lnTo>
                          <a:cubicBezTo>
                            <a:pt x="18032" y="4769"/>
                            <a:pt x="18017" y="4548"/>
                            <a:pt x="18093" y="4401"/>
                          </a:cubicBezTo>
                          <a:lnTo>
                            <a:pt x="18518" y="3609"/>
                          </a:lnTo>
                          <a:cubicBezTo>
                            <a:pt x="18593" y="3462"/>
                            <a:pt x="18653" y="3338"/>
                            <a:pt x="18647" y="3333"/>
                          </a:cubicBezTo>
                          <a:cubicBezTo>
                            <a:pt x="18642" y="3327"/>
                            <a:pt x="18540" y="3230"/>
                            <a:pt x="18422" y="3116"/>
                          </a:cubicBezTo>
                          <a:lnTo>
                            <a:pt x="17186" y="2044"/>
                          </a:lnTo>
                          <a:cubicBezTo>
                            <a:pt x="17056" y="1941"/>
                            <a:pt x="16943" y="1853"/>
                            <a:pt x="16938" y="1848"/>
                          </a:cubicBezTo>
                          <a:cubicBezTo>
                            <a:pt x="16932" y="1842"/>
                            <a:pt x="16813" y="1918"/>
                            <a:pt x="16683" y="2010"/>
                          </a:cubicBezTo>
                          <a:lnTo>
                            <a:pt x="15934" y="2547"/>
                          </a:lnTo>
                          <a:cubicBezTo>
                            <a:pt x="15800" y="2644"/>
                            <a:pt x="15572" y="2655"/>
                            <a:pt x="15432" y="2574"/>
                          </a:cubicBezTo>
                          <a:lnTo>
                            <a:pt x="14682" y="2190"/>
                          </a:lnTo>
                          <a:cubicBezTo>
                            <a:pt x="14531" y="2119"/>
                            <a:pt x="14411" y="1929"/>
                            <a:pt x="14417" y="1761"/>
                          </a:cubicBezTo>
                          <a:lnTo>
                            <a:pt x="14429" y="840"/>
                          </a:lnTo>
                          <a:cubicBezTo>
                            <a:pt x="14429" y="677"/>
                            <a:pt x="14428" y="537"/>
                            <a:pt x="14417" y="537"/>
                          </a:cubicBezTo>
                          <a:cubicBezTo>
                            <a:pt x="14411" y="531"/>
                            <a:pt x="14272" y="494"/>
                            <a:pt x="14115" y="445"/>
                          </a:cubicBezTo>
                          <a:lnTo>
                            <a:pt x="12508" y="54"/>
                          </a:lnTo>
                          <a:cubicBezTo>
                            <a:pt x="12346" y="22"/>
                            <a:pt x="12205" y="0"/>
                            <a:pt x="12200" y="0"/>
                          </a:cubicBezTo>
                          <a:cubicBezTo>
                            <a:pt x="12189" y="0"/>
                            <a:pt x="12125" y="120"/>
                            <a:pt x="12049" y="266"/>
                          </a:cubicBezTo>
                          <a:lnTo>
                            <a:pt x="11628" y="1096"/>
                          </a:lnTo>
                          <a:cubicBezTo>
                            <a:pt x="11552" y="1242"/>
                            <a:pt x="11358" y="1355"/>
                            <a:pt x="11196" y="1350"/>
                          </a:cubicBezTo>
                          <a:lnTo>
                            <a:pt x="10387" y="1350"/>
                          </a:lnTo>
                          <a:cubicBezTo>
                            <a:pt x="10225" y="1355"/>
                            <a:pt x="10025" y="1242"/>
                            <a:pt x="9955" y="1096"/>
                          </a:cubicBezTo>
                          <a:lnTo>
                            <a:pt x="9534" y="266"/>
                          </a:lnTo>
                          <a:cubicBezTo>
                            <a:pt x="9458" y="120"/>
                            <a:pt x="9394" y="0"/>
                            <a:pt x="9384" y="0"/>
                          </a:cubicBezTo>
                          <a:close/>
                          <a:moveTo>
                            <a:pt x="10792" y="5820"/>
                          </a:moveTo>
                          <a:cubicBezTo>
                            <a:pt x="13533" y="5820"/>
                            <a:pt x="15761" y="8053"/>
                            <a:pt x="15761" y="10811"/>
                          </a:cubicBezTo>
                          <a:cubicBezTo>
                            <a:pt x="15761" y="13569"/>
                            <a:pt x="13533" y="15801"/>
                            <a:pt x="10792" y="15801"/>
                          </a:cubicBezTo>
                          <a:cubicBezTo>
                            <a:pt x="8051" y="15801"/>
                            <a:pt x="5822" y="13569"/>
                            <a:pt x="5822" y="10811"/>
                          </a:cubicBezTo>
                          <a:cubicBezTo>
                            <a:pt x="5822" y="8053"/>
                            <a:pt x="8045" y="5820"/>
                            <a:pt x="10792" y="5820"/>
                          </a:cubicBezTo>
                          <a:close/>
                          <a:moveTo>
                            <a:pt x="10792" y="7592"/>
                          </a:moveTo>
                          <a:cubicBezTo>
                            <a:pt x="9016" y="7592"/>
                            <a:pt x="7581" y="9033"/>
                            <a:pt x="7581" y="10816"/>
                          </a:cubicBezTo>
                          <a:cubicBezTo>
                            <a:pt x="7581" y="12593"/>
                            <a:pt x="9016" y="14040"/>
                            <a:pt x="10792" y="14040"/>
                          </a:cubicBezTo>
                          <a:cubicBezTo>
                            <a:pt x="12567" y="14040"/>
                            <a:pt x="14002" y="12599"/>
                            <a:pt x="14002" y="10816"/>
                          </a:cubicBezTo>
                          <a:cubicBezTo>
                            <a:pt x="14002" y="9033"/>
                            <a:pt x="12567" y="7592"/>
                            <a:pt x="10792" y="7592"/>
                          </a:cubicBezTo>
                          <a:close/>
                        </a:path>
                      </a:pathLst>
                    </a:custGeom>
                    <a:solidFill>
                      <a:srgbClr val="7D7C7E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" name="Google Shape;69;p15"/>
                    <p:cNvSpPr/>
                    <p:nvPr/>
                  </p:nvSpPr>
                  <p:spPr>
                    <a:xfrm>
                      <a:off x="5576865" y="2355267"/>
                      <a:ext cx="1952286" cy="1943811"/>
                    </a:xfrm>
                    <a:custGeom>
                      <a:rect b="b" l="l" r="r" t="t"/>
                      <a:pathLst>
                        <a:path extrusionOk="0" h="21599" w="21600">
                          <a:moveTo>
                            <a:pt x="9384" y="0"/>
                          </a:moveTo>
                          <a:cubicBezTo>
                            <a:pt x="9373" y="0"/>
                            <a:pt x="9237" y="27"/>
                            <a:pt x="9075" y="54"/>
                          </a:cubicBezTo>
                          <a:lnTo>
                            <a:pt x="7468" y="445"/>
                          </a:lnTo>
                          <a:cubicBezTo>
                            <a:pt x="7312" y="494"/>
                            <a:pt x="7177" y="531"/>
                            <a:pt x="7166" y="537"/>
                          </a:cubicBezTo>
                          <a:cubicBezTo>
                            <a:pt x="7161" y="542"/>
                            <a:pt x="7154" y="677"/>
                            <a:pt x="7154" y="840"/>
                          </a:cubicBezTo>
                          <a:lnTo>
                            <a:pt x="7166" y="1761"/>
                          </a:lnTo>
                          <a:cubicBezTo>
                            <a:pt x="7166" y="1924"/>
                            <a:pt x="7047" y="2119"/>
                            <a:pt x="6902" y="2190"/>
                          </a:cubicBezTo>
                          <a:lnTo>
                            <a:pt x="6151" y="2574"/>
                          </a:lnTo>
                          <a:cubicBezTo>
                            <a:pt x="6006" y="2655"/>
                            <a:pt x="5778" y="2644"/>
                            <a:pt x="5649" y="2547"/>
                          </a:cubicBezTo>
                          <a:lnTo>
                            <a:pt x="4900" y="2010"/>
                          </a:lnTo>
                          <a:cubicBezTo>
                            <a:pt x="4765" y="1913"/>
                            <a:pt x="4651" y="1842"/>
                            <a:pt x="4645" y="1848"/>
                          </a:cubicBezTo>
                          <a:cubicBezTo>
                            <a:pt x="4640" y="1853"/>
                            <a:pt x="4527" y="1941"/>
                            <a:pt x="4398" y="2044"/>
                          </a:cubicBezTo>
                          <a:lnTo>
                            <a:pt x="3162" y="3116"/>
                          </a:lnTo>
                          <a:cubicBezTo>
                            <a:pt x="3043" y="3230"/>
                            <a:pt x="2941" y="3327"/>
                            <a:pt x="2936" y="3333"/>
                          </a:cubicBezTo>
                          <a:cubicBezTo>
                            <a:pt x="2930" y="3338"/>
                            <a:pt x="2990" y="3462"/>
                            <a:pt x="3065" y="3609"/>
                          </a:cubicBezTo>
                          <a:lnTo>
                            <a:pt x="3490" y="4401"/>
                          </a:lnTo>
                          <a:cubicBezTo>
                            <a:pt x="3566" y="4548"/>
                            <a:pt x="3551" y="4769"/>
                            <a:pt x="3448" y="4899"/>
                          </a:cubicBezTo>
                          <a:lnTo>
                            <a:pt x="2909" y="5648"/>
                          </a:lnTo>
                          <a:cubicBezTo>
                            <a:pt x="2817" y="5783"/>
                            <a:pt x="2612" y="5879"/>
                            <a:pt x="2450" y="5858"/>
                          </a:cubicBezTo>
                          <a:lnTo>
                            <a:pt x="1548" y="5739"/>
                          </a:lnTo>
                          <a:cubicBezTo>
                            <a:pt x="1386" y="5717"/>
                            <a:pt x="1251" y="5707"/>
                            <a:pt x="1246" y="5712"/>
                          </a:cubicBezTo>
                          <a:cubicBezTo>
                            <a:pt x="1241" y="5717"/>
                            <a:pt x="1181" y="5848"/>
                            <a:pt x="1111" y="6000"/>
                          </a:cubicBezTo>
                          <a:lnTo>
                            <a:pt x="518" y="7483"/>
                          </a:lnTo>
                          <a:cubicBezTo>
                            <a:pt x="464" y="7640"/>
                            <a:pt x="420" y="7776"/>
                            <a:pt x="415" y="7781"/>
                          </a:cubicBezTo>
                          <a:cubicBezTo>
                            <a:pt x="415" y="7792"/>
                            <a:pt x="523" y="7874"/>
                            <a:pt x="658" y="7966"/>
                          </a:cubicBezTo>
                          <a:lnTo>
                            <a:pt x="1381" y="8454"/>
                          </a:lnTo>
                          <a:cubicBezTo>
                            <a:pt x="1516" y="8546"/>
                            <a:pt x="1602" y="8752"/>
                            <a:pt x="1570" y="8914"/>
                          </a:cubicBezTo>
                          <a:lnTo>
                            <a:pt x="1420" y="9944"/>
                          </a:lnTo>
                          <a:cubicBezTo>
                            <a:pt x="1404" y="10106"/>
                            <a:pt x="1263" y="10291"/>
                            <a:pt x="1106" y="10345"/>
                          </a:cubicBezTo>
                          <a:lnTo>
                            <a:pt x="280" y="10648"/>
                          </a:lnTo>
                          <a:cubicBezTo>
                            <a:pt x="123" y="10702"/>
                            <a:pt x="0" y="10758"/>
                            <a:pt x="0" y="10769"/>
                          </a:cubicBezTo>
                          <a:cubicBezTo>
                            <a:pt x="0" y="10779"/>
                            <a:pt x="6" y="10919"/>
                            <a:pt x="17" y="11082"/>
                          </a:cubicBezTo>
                          <a:lnTo>
                            <a:pt x="167" y="12626"/>
                          </a:lnTo>
                          <a:cubicBezTo>
                            <a:pt x="194" y="12789"/>
                            <a:pt x="210" y="12930"/>
                            <a:pt x="216" y="12941"/>
                          </a:cubicBezTo>
                          <a:cubicBezTo>
                            <a:pt x="216" y="12952"/>
                            <a:pt x="350" y="12974"/>
                            <a:pt x="518" y="12990"/>
                          </a:cubicBezTo>
                          <a:lnTo>
                            <a:pt x="1354" y="13082"/>
                          </a:lnTo>
                          <a:cubicBezTo>
                            <a:pt x="1516" y="13098"/>
                            <a:pt x="1688" y="13245"/>
                            <a:pt x="1737" y="13402"/>
                          </a:cubicBezTo>
                          <a:lnTo>
                            <a:pt x="2121" y="14501"/>
                          </a:lnTo>
                          <a:cubicBezTo>
                            <a:pt x="2181" y="14653"/>
                            <a:pt x="2142" y="14881"/>
                            <a:pt x="2028" y="15000"/>
                          </a:cubicBezTo>
                          <a:lnTo>
                            <a:pt x="1457" y="15624"/>
                          </a:lnTo>
                          <a:cubicBezTo>
                            <a:pt x="1349" y="15743"/>
                            <a:pt x="1258" y="15850"/>
                            <a:pt x="1263" y="15856"/>
                          </a:cubicBezTo>
                          <a:cubicBezTo>
                            <a:pt x="1268" y="15861"/>
                            <a:pt x="1338" y="15986"/>
                            <a:pt x="1425" y="16127"/>
                          </a:cubicBezTo>
                          <a:lnTo>
                            <a:pt x="2256" y="17380"/>
                          </a:lnTo>
                          <a:cubicBezTo>
                            <a:pt x="2353" y="17510"/>
                            <a:pt x="2440" y="17623"/>
                            <a:pt x="2445" y="17634"/>
                          </a:cubicBezTo>
                          <a:cubicBezTo>
                            <a:pt x="2450" y="17639"/>
                            <a:pt x="2579" y="17595"/>
                            <a:pt x="2730" y="17535"/>
                          </a:cubicBezTo>
                          <a:lnTo>
                            <a:pt x="3490" y="17232"/>
                          </a:lnTo>
                          <a:cubicBezTo>
                            <a:pt x="3641" y="17173"/>
                            <a:pt x="3863" y="17216"/>
                            <a:pt x="3976" y="17336"/>
                          </a:cubicBezTo>
                          <a:lnTo>
                            <a:pt x="4905" y="18192"/>
                          </a:lnTo>
                          <a:cubicBezTo>
                            <a:pt x="5029" y="18295"/>
                            <a:pt x="5100" y="18511"/>
                            <a:pt x="5062" y="18673"/>
                          </a:cubicBezTo>
                          <a:lnTo>
                            <a:pt x="4851" y="19476"/>
                          </a:lnTo>
                          <a:cubicBezTo>
                            <a:pt x="4808" y="19633"/>
                            <a:pt x="4780" y="19769"/>
                            <a:pt x="4785" y="19774"/>
                          </a:cubicBezTo>
                          <a:cubicBezTo>
                            <a:pt x="4791" y="19780"/>
                            <a:pt x="4915" y="19850"/>
                            <a:pt x="5055" y="19937"/>
                          </a:cubicBezTo>
                          <a:lnTo>
                            <a:pt x="6345" y="20631"/>
                          </a:lnTo>
                          <a:cubicBezTo>
                            <a:pt x="6491" y="20701"/>
                            <a:pt x="6621" y="20761"/>
                            <a:pt x="6632" y="20766"/>
                          </a:cubicBezTo>
                          <a:cubicBezTo>
                            <a:pt x="6637" y="20772"/>
                            <a:pt x="6735" y="20668"/>
                            <a:pt x="6843" y="20543"/>
                          </a:cubicBezTo>
                          <a:lnTo>
                            <a:pt x="7370" y="19932"/>
                          </a:lnTo>
                          <a:cubicBezTo>
                            <a:pt x="7478" y="19807"/>
                            <a:pt x="7694" y="19742"/>
                            <a:pt x="7851" y="19791"/>
                          </a:cubicBezTo>
                          <a:lnTo>
                            <a:pt x="9136" y="20116"/>
                          </a:lnTo>
                          <a:cubicBezTo>
                            <a:pt x="9298" y="20149"/>
                            <a:pt x="9459" y="20306"/>
                            <a:pt x="9497" y="20468"/>
                          </a:cubicBezTo>
                          <a:lnTo>
                            <a:pt x="9680" y="21259"/>
                          </a:lnTo>
                          <a:cubicBezTo>
                            <a:pt x="9718" y="21422"/>
                            <a:pt x="9756" y="21552"/>
                            <a:pt x="9761" y="21552"/>
                          </a:cubicBezTo>
                          <a:cubicBezTo>
                            <a:pt x="9767" y="21552"/>
                            <a:pt x="9911" y="21562"/>
                            <a:pt x="10073" y="21573"/>
                          </a:cubicBezTo>
                          <a:lnTo>
                            <a:pt x="10500" y="21595"/>
                          </a:lnTo>
                          <a:cubicBezTo>
                            <a:pt x="10662" y="21600"/>
                            <a:pt x="10931" y="21600"/>
                            <a:pt x="11098" y="21595"/>
                          </a:cubicBezTo>
                          <a:lnTo>
                            <a:pt x="11525" y="21573"/>
                          </a:lnTo>
                          <a:cubicBezTo>
                            <a:pt x="11687" y="21562"/>
                            <a:pt x="11828" y="21552"/>
                            <a:pt x="11839" y="21552"/>
                          </a:cubicBezTo>
                          <a:cubicBezTo>
                            <a:pt x="11849" y="21552"/>
                            <a:pt x="11882" y="21416"/>
                            <a:pt x="11920" y="21259"/>
                          </a:cubicBezTo>
                          <a:lnTo>
                            <a:pt x="12103" y="20468"/>
                          </a:lnTo>
                          <a:cubicBezTo>
                            <a:pt x="12141" y="20306"/>
                            <a:pt x="12302" y="20149"/>
                            <a:pt x="12464" y="20116"/>
                          </a:cubicBezTo>
                          <a:lnTo>
                            <a:pt x="13749" y="19791"/>
                          </a:lnTo>
                          <a:cubicBezTo>
                            <a:pt x="13906" y="19742"/>
                            <a:pt x="14120" y="19807"/>
                            <a:pt x="14228" y="19932"/>
                          </a:cubicBezTo>
                          <a:lnTo>
                            <a:pt x="14757" y="20543"/>
                          </a:lnTo>
                          <a:cubicBezTo>
                            <a:pt x="14865" y="20668"/>
                            <a:pt x="14957" y="20767"/>
                            <a:pt x="14968" y="20766"/>
                          </a:cubicBezTo>
                          <a:cubicBezTo>
                            <a:pt x="14974" y="20761"/>
                            <a:pt x="15102" y="20701"/>
                            <a:pt x="15253" y="20631"/>
                          </a:cubicBezTo>
                          <a:lnTo>
                            <a:pt x="16543" y="19937"/>
                          </a:lnTo>
                          <a:cubicBezTo>
                            <a:pt x="16683" y="19850"/>
                            <a:pt x="16802" y="19780"/>
                            <a:pt x="16813" y="19774"/>
                          </a:cubicBezTo>
                          <a:cubicBezTo>
                            <a:pt x="16818" y="19769"/>
                            <a:pt x="16792" y="19633"/>
                            <a:pt x="16749" y="19476"/>
                          </a:cubicBezTo>
                          <a:lnTo>
                            <a:pt x="16538" y="18673"/>
                          </a:lnTo>
                          <a:cubicBezTo>
                            <a:pt x="16495" y="18516"/>
                            <a:pt x="16565" y="18301"/>
                            <a:pt x="16695" y="18192"/>
                          </a:cubicBezTo>
                          <a:lnTo>
                            <a:pt x="17622" y="17336"/>
                          </a:lnTo>
                          <a:cubicBezTo>
                            <a:pt x="17736" y="17216"/>
                            <a:pt x="17957" y="17173"/>
                            <a:pt x="18108" y="17232"/>
                          </a:cubicBezTo>
                          <a:lnTo>
                            <a:pt x="18868" y="17535"/>
                          </a:lnTo>
                          <a:cubicBezTo>
                            <a:pt x="19019" y="17595"/>
                            <a:pt x="19150" y="17639"/>
                            <a:pt x="19155" y="17634"/>
                          </a:cubicBezTo>
                          <a:cubicBezTo>
                            <a:pt x="19160" y="17628"/>
                            <a:pt x="19247" y="17515"/>
                            <a:pt x="19344" y="17380"/>
                          </a:cubicBezTo>
                          <a:lnTo>
                            <a:pt x="20175" y="16127"/>
                          </a:lnTo>
                          <a:cubicBezTo>
                            <a:pt x="20262" y="15986"/>
                            <a:pt x="20332" y="15861"/>
                            <a:pt x="20337" y="15856"/>
                          </a:cubicBezTo>
                          <a:cubicBezTo>
                            <a:pt x="20342" y="15850"/>
                            <a:pt x="20256" y="15743"/>
                            <a:pt x="20143" y="15624"/>
                          </a:cubicBezTo>
                          <a:lnTo>
                            <a:pt x="19570" y="14989"/>
                          </a:lnTo>
                          <a:cubicBezTo>
                            <a:pt x="19462" y="14869"/>
                            <a:pt x="19419" y="14642"/>
                            <a:pt x="19479" y="14491"/>
                          </a:cubicBezTo>
                          <a:lnTo>
                            <a:pt x="19862" y="13390"/>
                          </a:lnTo>
                          <a:cubicBezTo>
                            <a:pt x="19910" y="13233"/>
                            <a:pt x="20082" y="13088"/>
                            <a:pt x="20244" y="13072"/>
                          </a:cubicBezTo>
                          <a:lnTo>
                            <a:pt x="21081" y="12978"/>
                          </a:lnTo>
                          <a:cubicBezTo>
                            <a:pt x="21243" y="12962"/>
                            <a:pt x="21379" y="12940"/>
                            <a:pt x="21384" y="12929"/>
                          </a:cubicBezTo>
                          <a:cubicBezTo>
                            <a:pt x="21384" y="12918"/>
                            <a:pt x="21404" y="12784"/>
                            <a:pt x="21431" y="12616"/>
                          </a:cubicBezTo>
                          <a:lnTo>
                            <a:pt x="21583" y="11072"/>
                          </a:lnTo>
                          <a:cubicBezTo>
                            <a:pt x="21594" y="10909"/>
                            <a:pt x="21600" y="10767"/>
                            <a:pt x="21600" y="10757"/>
                          </a:cubicBezTo>
                          <a:cubicBezTo>
                            <a:pt x="21584" y="10757"/>
                            <a:pt x="21460" y="10702"/>
                            <a:pt x="21303" y="10648"/>
                          </a:cubicBezTo>
                          <a:lnTo>
                            <a:pt x="20477" y="10345"/>
                          </a:lnTo>
                          <a:cubicBezTo>
                            <a:pt x="20321" y="10291"/>
                            <a:pt x="20180" y="10106"/>
                            <a:pt x="20163" y="9944"/>
                          </a:cubicBezTo>
                          <a:lnTo>
                            <a:pt x="20013" y="8914"/>
                          </a:lnTo>
                          <a:cubicBezTo>
                            <a:pt x="19981" y="8752"/>
                            <a:pt x="20067" y="8546"/>
                            <a:pt x="20202" y="8454"/>
                          </a:cubicBezTo>
                          <a:lnTo>
                            <a:pt x="20926" y="7966"/>
                          </a:lnTo>
                          <a:cubicBezTo>
                            <a:pt x="21060" y="7874"/>
                            <a:pt x="21174" y="7792"/>
                            <a:pt x="21168" y="7781"/>
                          </a:cubicBezTo>
                          <a:cubicBezTo>
                            <a:pt x="21168" y="7770"/>
                            <a:pt x="21119" y="7640"/>
                            <a:pt x="21065" y="7483"/>
                          </a:cubicBezTo>
                          <a:lnTo>
                            <a:pt x="20472" y="6000"/>
                          </a:lnTo>
                          <a:cubicBezTo>
                            <a:pt x="20402" y="5848"/>
                            <a:pt x="20342" y="5723"/>
                            <a:pt x="20337" y="5712"/>
                          </a:cubicBezTo>
                          <a:cubicBezTo>
                            <a:pt x="20332" y="5701"/>
                            <a:pt x="20197" y="5717"/>
                            <a:pt x="20035" y="5739"/>
                          </a:cubicBezTo>
                          <a:lnTo>
                            <a:pt x="19133" y="5858"/>
                          </a:lnTo>
                          <a:cubicBezTo>
                            <a:pt x="18971" y="5879"/>
                            <a:pt x="18761" y="5788"/>
                            <a:pt x="18674" y="5648"/>
                          </a:cubicBezTo>
                          <a:lnTo>
                            <a:pt x="18135" y="4899"/>
                          </a:lnTo>
                          <a:cubicBezTo>
                            <a:pt x="18032" y="4769"/>
                            <a:pt x="18017" y="4548"/>
                            <a:pt x="18093" y="4401"/>
                          </a:cubicBezTo>
                          <a:lnTo>
                            <a:pt x="18518" y="3609"/>
                          </a:lnTo>
                          <a:cubicBezTo>
                            <a:pt x="18593" y="3462"/>
                            <a:pt x="18653" y="3338"/>
                            <a:pt x="18647" y="3333"/>
                          </a:cubicBezTo>
                          <a:cubicBezTo>
                            <a:pt x="18642" y="3327"/>
                            <a:pt x="18540" y="3230"/>
                            <a:pt x="18422" y="3116"/>
                          </a:cubicBezTo>
                          <a:lnTo>
                            <a:pt x="17186" y="2044"/>
                          </a:lnTo>
                          <a:cubicBezTo>
                            <a:pt x="17056" y="1941"/>
                            <a:pt x="16943" y="1853"/>
                            <a:pt x="16938" y="1848"/>
                          </a:cubicBezTo>
                          <a:cubicBezTo>
                            <a:pt x="16932" y="1842"/>
                            <a:pt x="16813" y="1918"/>
                            <a:pt x="16683" y="2010"/>
                          </a:cubicBezTo>
                          <a:lnTo>
                            <a:pt x="15934" y="2547"/>
                          </a:lnTo>
                          <a:cubicBezTo>
                            <a:pt x="15800" y="2644"/>
                            <a:pt x="15572" y="2655"/>
                            <a:pt x="15432" y="2574"/>
                          </a:cubicBezTo>
                          <a:lnTo>
                            <a:pt x="14682" y="2190"/>
                          </a:lnTo>
                          <a:cubicBezTo>
                            <a:pt x="14531" y="2119"/>
                            <a:pt x="14411" y="1929"/>
                            <a:pt x="14417" y="1761"/>
                          </a:cubicBezTo>
                          <a:lnTo>
                            <a:pt x="14429" y="840"/>
                          </a:lnTo>
                          <a:cubicBezTo>
                            <a:pt x="14429" y="677"/>
                            <a:pt x="14428" y="537"/>
                            <a:pt x="14417" y="537"/>
                          </a:cubicBezTo>
                          <a:cubicBezTo>
                            <a:pt x="14411" y="531"/>
                            <a:pt x="14272" y="494"/>
                            <a:pt x="14115" y="445"/>
                          </a:cubicBezTo>
                          <a:lnTo>
                            <a:pt x="12508" y="54"/>
                          </a:lnTo>
                          <a:cubicBezTo>
                            <a:pt x="12346" y="22"/>
                            <a:pt x="12205" y="0"/>
                            <a:pt x="12200" y="0"/>
                          </a:cubicBezTo>
                          <a:cubicBezTo>
                            <a:pt x="12189" y="0"/>
                            <a:pt x="12125" y="120"/>
                            <a:pt x="12049" y="266"/>
                          </a:cubicBezTo>
                          <a:lnTo>
                            <a:pt x="11628" y="1096"/>
                          </a:lnTo>
                          <a:cubicBezTo>
                            <a:pt x="11552" y="1242"/>
                            <a:pt x="11358" y="1355"/>
                            <a:pt x="11196" y="1350"/>
                          </a:cubicBezTo>
                          <a:lnTo>
                            <a:pt x="10387" y="1350"/>
                          </a:lnTo>
                          <a:cubicBezTo>
                            <a:pt x="10225" y="1355"/>
                            <a:pt x="10025" y="1242"/>
                            <a:pt x="9955" y="1096"/>
                          </a:cubicBezTo>
                          <a:lnTo>
                            <a:pt x="9534" y="266"/>
                          </a:lnTo>
                          <a:cubicBezTo>
                            <a:pt x="9458" y="120"/>
                            <a:pt x="9394" y="0"/>
                            <a:pt x="9384" y="0"/>
                          </a:cubicBezTo>
                          <a:close/>
                          <a:moveTo>
                            <a:pt x="10792" y="5820"/>
                          </a:moveTo>
                          <a:cubicBezTo>
                            <a:pt x="13533" y="5820"/>
                            <a:pt x="15761" y="8053"/>
                            <a:pt x="15761" y="10811"/>
                          </a:cubicBezTo>
                          <a:cubicBezTo>
                            <a:pt x="15761" y="13569"/>
                            <a:pt x="13533" y="15801"/>
                            <a:pt x="10792" y="15801"/>
                          </a:cubicBezTo>
                          <a:cubicBezTo>
                            <a:pt x="8051" y="15801"/>
                            <a:pt x="5822" y="13569"/>
                            <a:pt x="5822" y="10811"/>
                          </a:cubicBezTo>
                          <a:cubicBezTo>
                            <a:pt x="5822" y="8053"/>
                            <a:pt x="8045" y="5820"/>
                            <a:pt x="10792" y="5820"/>
                          </a:cubicBezTo>
                          <a:close/>
                          <a:moveTo>
                            <a:pt x="10792" y="7592"/>
                          </a:moveTo>
                          <a:cubicBezTo>
                            <a:pt x="9016" y="7592"/>
                            <a:pt x="7581" y="9033"/>
                            <a:pt x="7581" y="10816"/>
                          </a:cubicBezTo>
                          <a:cubicBezTo>
                            <a:pt x="7581" y="12593"/>
                            <a:pt x="9016" y="14040"/>
                            <a:pt x="10792" y="14040"/>
                          </a:cubicBezTo>
                          <a:cubicBezTo>
                            <a:pt x="12567" y="14040"/>
                            <a:pt x="14002" y="12599"/>
                            <a:pt x="14002" y="10816"/>
                          </a:cubicBezTo>
                          <a:cubicBezTo>
                            <a:pt x="14002" y="9033"/>
                            <a:pt x="12567" y="7592"/>
                            <a:pt x="10792" y="7592"/>
                          </a:cubicBezTo>
                          <a:close/>
                        </a:path>
                      </a:pathLst>
                    </a:custGeom>
                    <a:solidFill>
                      <a:srgbClr val="7D7C7E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" name="Google Shape;70;p15"/>
                    <p:cNvSpPr/>
                    <p:nvPr/>
                  </p:nvSpPr>
                  <p:spPr>
                    <a:xfrm rot="480000">
                      <a:off x="9689586" y="10118501"/>
                      <a:ext cx="1541058" cy="1541359"/>
                    </a:xfrm>
                    <a:custGeom>
                      <a:rect b="b" l="l" r="r" t="t"/>
                      <a:pathLst>
                        <a:path extrusionOk="0" h="21555" w="21532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2"/>
                          </a:cubicBezTo>
                          <a:cubicBezTo>
                            <a:pt x="12292" y="721"/>
                            <a:pt x="11969" y="1258"/>
                            <a:pt x="11661" y="1801"/>
                          </a:cubicBezTo>
                          <a:cubicBezTo>
                            <a:pt x="11547" y="2001"/>
                            <a:pt x="11418" y="2099"/>
                            <a:pt x="11153" y="2073"/>
                          </a:cubicBezTo>
                          <a:cubicBezTo>
                            <a:pt x="10691" y="2028"/>
                            <a:pt x="10220" y="2032"/>
                            <a:pt x="9759" y="2112"/>
                          </a:cubicBezTo>
                          <a:cubicBezTo>
                            <a:pt x="9550" y="2148"/>
                            <a:pt x="9432" y="2095"/>
                            <a:pt x="9318" y="1917"/>
                          </a:cubicBezTo>
                          <a:cubicBezTo>
                            <a:pt x="8969" y="1370"/>
                            <a:pt x="8594" y="841"/>
                            <a:pt x="8243" y="295"/>
                          </a:cubicBezTo>
                          <a:cubicBezTo>
                            <a:pt x="8145" y="142"/>
                            <a:pt x="8068" y="122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20"/>
                            <a:pt x="4567" y="1996"/>
                          </a:cubicBezTo>
                          <a:cubicBezTo>
                            <a:pt x="4742" y="2608"/>
                            <a:pt x="4890" y="3227"/>
                            <a:pt x="5065" y="3839"/>
                          </a:cubicBezTo>
                          <a:cubicBezTo>
                            <a:pt x="5122" y="4038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7" y="4959"/>
                            <a:pt x="3950" y="5348"/>
                          </a:cubicBezTo>
                          <a:cubicBezTo>
                            <a:pt x="3802" y="5555"/>
                            <a:pt x="3648" y="5573"/>
                            <a:pt x="3439" y="5530"/>
                          </a:cubicBezTo>
                          <a:cubicBezTo>
                            <a:pt x="2827" y="5405"/>
                            <a:pt x="2213" y="5295"/>
                            <a:pt x="1605" y="5156"/>
                          </a:cubicBezTo>
                          <a:cubicBezTo>
                            <a:pt x="1409" y="5111"/>
                            <a:pt x="1325" y="5153"/>
                            <a:pt x="1257" y="5338"/>
                          </a:cubicBezTo>
                          <a:cubicBezTo>
                            <a:pt x="856" y="6423"/>
                            <a:pt x="449" y="7506"/>
                            <a:pt x="35" y="8586"/>
                          </a:cubicBezTo>
                          <a:cubicBezTo>
                            <a:pt x="-34" y="8767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6" y="9574"/>
                            <a:pt x="1798" y="9882"/>
                          </a:cubicBezTo>
                          <a:cubicBezTo>
                            <a:pt x="2001" y="9997"/>
                            <a:pt x="2093" y="10127"/>
                            <a:pt x="2064" y="10392"/>
                          </a:cubicBezTo>
                          <a:cubicBezTo>
                            <a:pt x="2014" y="10855"/>
                            <a:pt x="2039" y="11326"/>
                            <a:pt x="2116" y="11788"/>
                          </a:cubicBezTo>
                          <a:cubicBezTo>
                            <a:pt x="2151" y="11998"/>
                            <a:pt x="2089" y="12115"/>
                            <a:pt x="1913" y="12228"/>
                          </a:cubicBezTo>
                          <a:cubicBezTo>
                            <a:pt x="1367" y="12578"/>
                            <a:pt x="837" y="12953"/>
                            <a:pt x="291" y="13303"/>
                          </a:cubicBezTo>
                          <a:cubicBezTo>
                            <a:pt x="136" y="13403"/>
                            <a:pt x="124" y="13482"/>
                            <a:pt x="199" y="13643"/>
                          </a:cubicBezTo>
                          <a:cubicBezTo>
                            <a:pt x="688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5" y="16807"/>
                            <a:pt x="3223" y="16651"/>
                            <a:pt x="3839" y="16489"/>
                          </a:cubicBezTo>
                          <a:cubicBezTo>
                            <a:pt x="3930" y="16465"/>
                            <a:pt x="4023" y="16451"/>
                            <a:pt x="4118" y="16432"/>
                          </a:cubicBezTo>
                          <a:cubicBezTo>
                            <a:pt x="4164" y="16485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7"/>
                            <a:pt x="5319" y="17573"/>
                          </a:cubicBezTo>
                          <a:cubicBezTo>
                            <a:pt x="5534" y="17728"/>
                            <a:pt x="5572" y="17885"/>
                            <a:pt x="5524" y="18114"/>
                          </a:cubicBezTo>
                          <a:cubicBezTo>
                            <a:pt x="5398" y="18725"/>
                            <a:pt x="5287" y="19339"/>
                            <a:pt x="5149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7" y="21106"/>
                            <a:pt x="8576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1" y="20834"/>
                            <a:pt x="9562" y="20299"/>
                            <a:pt x="9871" y="19757"/>
                          </a:cubicBezTo>
                          <a:cubicBezTo>
                            <a:pt x="9985" y="19558"/>
                            <a:pt x="10110" y="19452"/>
                            <a:pt x="10378" y="19481"/>
                          </a:cubicBezTo>
                          <a:cubicBezTo>
                            <a:pt x="10828" y="19528"/>
                            <a:pt x="11291" y="19534"/>
                            <a:pt x="11737" y="19445"/>
                          </a:cubicBezTo>
                          <a:cubicBezTo>
                            <a:pt x="12009" y="19391"/>
                            <a:pt x="12126" y="19505"/>
                            <a:pt x="12252" y="19698"/>
                          </a:cubicBezTo>
                          <a:cubicBezTo>
                            <a:pt x="12593" y="20221"/>
                            <a:pt x="12952" y="20733"/>
                            <a:pt x="13290" y="21259"/>
                          </a:cubicBezTo>
                          <a:cubicBezTo>
                            <a:pt x="13387" y="21411"/>
                            <a:pt x="13463" y="21432"/>
                            <a:pt x="13628" y="21356"/>
                          </a:cubicBezTo>
                          <a:cubicBezTo>
                            <a:pt x="14687" y="20866"/>
                            <a:pt x="15750" y="20382"/>
                            <a:pt x="16819" y="19912"/>
                          </a:cubicBezTo>
                          <a:cubicBezTo>
                            <a:pt x="17012" y="19827"/>
                            <a:pt x="17018" y="19738"/>
                            <a:pt x="16967" y="19560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2" y="17519"/>
                            <a:pt x="16433" y="17386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09"/>
                          </a:cubicBezTo>
                          <a:cubicBezTo>
                            <a:pt x="17730" y="16006"/>
                            <a:pt x="17880" y="15980"/>
                            <a:pt x="18092" y="16024"/>
                          </a:cubicBezTo>
                          <a:cubicBezTo>
                            <a:pt x="18703" y="16151"/>
                            <a:pt x="19318" y="16260"/>
                            <a:pt x="19926" y="16398"/>
                          </a:cubicBezTo>
                          <a:cubicBezTo>
                            <a:pt x="20121" y="16442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0"/>
                            <a:pt x="21497" y="12970"/>
                          </a:cubicBezTo>
                          <a:cubicBezTo>
                            <a:pt x="21566" y="12790"/>
                            <a:pt x="21541" y="12697"/>
                            <a:pt x="21361" y="12600"/>
                          </a:cubicBezTo>
                          <a:cubicBezTo>
                            <a:pt x="20812" y="12303"/>
                            <a:pt x="20278" y="11982"/>
                            <a:pt x="19736" y="11674"/>
                          </a:cubicBezTo>
                          <a:cubicBezTo>
                            <a:pt x="19535" y="11559"/>
                            <a:pt x="19439" y="11431"/>
                            <a:pt x="19468" y="11163"/>
                          </a:cubicBezTo>
                          <a:cubicBezTo>
                            <a:pt x="19519" y="10701"/>
                            <a:pt x="19493" y="10230"/>
                            <a:pt x="19416" y="9768"/>
                          </a:cubicBezTo>
                          <a:cubicBezTo>
                            <a:pt x="19381" y="9559"/>
                            <a:pt x="19443" y="9442"/>
                            <a:pt x="19620" y="9328"/>
                          </a:cubicBezTo>
                          <a:cubicBezTo>
                            <a:pt x="20166" y="8978"/>
                            <a:pt x="20694" y="8603"/>
                            <a:pt x="21240" y="8252"/>
                          </a:cubicBezTo>
                          <a:cubicBezTo>
                            <a:pt x="21393" y="8154"/>
                            <a:pt x="21411" y="8075"/>
                            <a:pt x="21336" y="7912"/>
                          </a:cubicBezTo>
                          <a:cubicBezTo>
                            <a:pt x="20846" y="6851"/>
                            <a:pt x="20362" y="5788"/>
                            <a:pt x="19892" y="4718"/>
                          </a:cubicBezTo>
                          <a:cubicBezTo>
                            <a:pt x="19806" y="4523"/>
                            <a:pt x="19717" y="4523"/>
                            <a:pt x="19541" y="4574"/>
                          </a:cubicBezTo>
                          <a:cubicBezTo>
                            <a:pt x="18917" y="4751"/>
                            <a:pt x="18286" y="4905"/>
                            <a:pt x="17662" y="5080"/>
                          </a:cubicBezTo>
                          <a:cubicBezTo>
                            <a:pt x="17490" y="5129"/>
                            <a:pt x="17378" y="5103"/>
                            <a:pt x="17261" y="4959"/>
                          </a:cubicBezTo>
                          <a:cubicBezTo>
                            <a:pt x="16959" y="4585"/>
                            <a:pt x="16599" y="4263"/>
                            <a:pt x="16213" y="3983"/>
                          </a:cubicBezTo>
                          <a:cubicBezTo>
                            <a:pt x="16001" y="3828"/>
                            <a:pt x="15960" y="3672"/>
                            <a:pt x="16008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8" y="1413"/>
                            <a:pt x="16387" y="1327"/>
                            <a:pt x="16201" y="1258"/>
                          </a:cubicBezTo>
                          <a:cubicBezTo>
                            <a:pt x="15118" y="858"/>
                            <a:pt x="14036" y="450"/>
                            <a:pt x="12956" y="36"/>
                          </a:cubicBezTo>
                          <a:cubicBezTo>
                            <a:pt x="12911" y="19"/>
                            <a:pt x="12873" y="7"/>
                            <a:pt x="12837" y="2"/>
                          </a:cubicBezTo>
                          <a:close/>
                          <a:moveTo>
                            <a:pt x="10766" y="5818"/>
                          </a:moveTo>
                          <a:cubicBezTo>
                            <a:pt x="13503" y="5818"/>
                            <a:pt x="15722" y="8039"/>
                            <a:pt x="15722" y="10778"/>
                          </a:cubicBezTo>
                          <a:cubicBezTo>
                            <a:pt x="15722" y="13517"/>
                            <a:pt x="13503" y="15738"/>
                            <a:pt x="10766" y="15738"/>
                          </a:cubicBezTo>
                          <a:cubicBezTo>
                            <a:pt x="8030" y="15738"/>
                            <a:pt x="5810" y="13517"/>
                            <a:pt x="5810" y="10778"/>
                          </a:cubicBezTo>
                          <a:cubicBezTo>
                            <a:pt x="5810" y="8039"/>
                            <a:pt x="8030" y="5818"/>
                            <a:pt x="10766" y="5818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" name="Google Shape;71;p15"/>
                    <p:cNvSpPr/>
                    <p:nvPr/>
                  </p:nvSpPr>
                  <p:spPr>
                    <a:xfrm rot="480000">
                      <a:off x="8808968" y="1092936"/>
                      <a:ext cx="2295054" cy="2295500"/>
                    </a:xfrm>
                    <a:custGeom>
                      <a:rect b="b" l="l" r="r" t="t"/>
                      <a:pathLst>
                        <a:path extrusionOk="0" h="21555" w="21532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2"/>
                          </a:cubicBezTo>
                          <a:cubicBezTo>
                            <a:pt x="12292" y="721"/>
                            <a:pt x="11969" y="1258"/>
                            <a:pt x="11661" y="1801"/>
                          </a:cubicBezTo>
                          <a:cubicBezTo>
                            <a:pt x="11547" y="2001"/>
                            <a:pt x="11418" y="2099"/>
                            <a:pt x="11153" y="2073"/>
                          </a:cubicBezTo>
                          <a:cubicBezTo>
                            <a:pt x="10691" y="2028"/>
                            <a:pt x="10220" y="2032"/>
                            <a:pt x="9759" y="2112"/>
                          </a:cubicBezTo>
                          <a:cubicBezTo>
                            <a:pt x="9550" y="2148"/>
                            <a:pt x="9432" y="2095"/>
                            <a:pt x="9318" y="1917"/>
                          </a:cubicBezTo>
                          <a:cubicBezTo>
                            <a:pt x="8969" y="1370"/>
                            <a:pt x="8594" y="841"/>
                            <a:pt x="8243" y="295"/>
                          </a:cubicBezTo>
                          <a:cubicBezTo>
                            <a:pt x="8145" y="142"/>
                            <a:pt x="8068" y="122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20"/>
                            <a:pt x="4567" y="1996"/>
                          </a:cubicBezTo>
                          <a:cubicBezTo>
                            <a:pt x="4742" y="2608"/>
                            <a:pt x="4890" y="3227"/>
                            <a:pt x="5065" y="3839"/>
                          </a:cubicBezTo>
                          <a:cubicBezTo>
                            <a:pt x="5122" y="4038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7" y="4959"/>
                            <a:pt x="3950" y="5348"/>
                          </a:cubicBezTo>
                          <a:cubicBezTo>
                            <a:pt x="3802" y="5555"/>
                            <a:pt x="3648" y="5573"/>
                            <a:pt x="3439" y="5530"/>
                          </a:cubicBezTo>
                          <a:cubicBezTo>
                            <a:pt x="2827" y="5405"/>
                            <a:pt x="2213" y="5295"/>
                            <a:pt x="1605" y="5156"/>
                          </a:cubicBezTo>
                          <a:cubicBezTo>
                            <a:pt x="1409" y="5111"/>
                            <a:pt x="1325" y="5153"/>
                            <a:pt x="1257" y="5338"/>
                          </a:cubicBezTo>
                          <a:cubicBezTo>
                            <a:pt x="856" y="6423"/>
                            <a:pt x="449" y="7506"/>
                            <a:pt x="35" y="8586"/>
                          </a:cubicBezTo>
                          <a:cubicBezTo>
                            <a:pt x="-34" y="8767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6" y="9574"/>
                            <a:pt x="1798" y="9882"/>
                          </a:cubicBezTo>
                          <a:cubicBezTo>
                            <a:pt x="2001" y="9997"/>
                            <a:pt x="2093" y="10127"/>
                            <a:pt x="2064" y="10392"/>
                          </a:cubicBezTo>
                          <a:cubicBezTo>
                            <a:pt x="2014" y="10855"/>
                            <a:pt x="2039" y="11326"/>
                            <a:pt x="2116" y="11788"/>
                          </a:cubicBezTo>
                          <a:cubicBezTo>
                            <a:pt x="2151" y="11998"/>
                            <a:pt x="2089" y="12115"/>
                            <a:pt x="1913" y="12228"/>
                          </a:cubicBezTo>
                          <a:cubicBezTo>
                            <a:pt x="1367" y="12578"/>
                            <a:pt x="837" y="12953"/>
                            <a:pt x="291" y="13303"/>
                          </a:cubicBezTo>
                          <a:cubicBezTo>
                            <a:pt x="136" y="13403"/>
                            <a:pt x="124" y="13482"/>
                            <a:pt x="199" y="13643"/>
                          </a:cubicBezTo>
                          <a:cubicBezTo>
                            <a:pt x="688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5" y="16807"/>
                            <a:pt x="3223" y="16651"/>
                            <a:pt x="3839" y="16489"/>
                          </a:cubicBezTo>
                          <a:cubicBezTo>
                            <a:pt x="3930" y="16465"/>
                            <a:pt x="4023" y="16451"/>
                            <a:pt x="4118" y="16432"/>
                          </a:cubicBezTo>
                          <a:cubicBezTo>
                            <a:pt x="4164" y="16485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7"/>
                            <a:pt x="5319" y="17573"/>
                          </a:cubicBezTo>
                          <a:cubicBezTo>
                            <a:pt x="5534" y="17728"/>
                            <a:pt x="5572" y="17885"/>
                            <a:pt x="5524" y="18114"/>
                          </a:cubicBezTo>
                          <a:cubicBezTo>
                            <a:pt x="5398" y="18725"/>
                            <a:pt x="5287" y="19339"/>
                            <a:pt x="5149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7" y="21106"/>
                            <a:pt x="8576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1" y="20834"/>
                            <a:pt x="9562" y="20299"/>
                            <a:pt x="9871" y="19757"/>
                          </a:cubicBezTo>
                          <a:cubicBezTo>
                            <a:pt x="9985" y="19558"/>
                            <a:pt x="10110" y="19452"/>
                            <a:pt x="10378" y="19481"/>
                          </a:cubicBezTo>
                          <a:cubicBezTo>
                            <a:pt x="10828" y="19528"/>
                            <a:pt x="11291" y="19534"/>
                            <a:pt x="11737" y="19445"/>
                          </a:cubicBezTo>
                          <a:cubicBezTo>
                            <a:pt x="12009" y="19391"/>
                            <a:pt x="12126" y="19505"/>
                            <a:pt x="12252" y="19698"/>
                          </a:cubicBezTo>
                          <a:cubicBezTo>
                            <a:pt x="12593" y="20221"/>
                            <a:pt x="12952" y="20733"/>
                            <a:pt x="13290" y="21259"/>
                          </a:cubicBezTo>
                          <a:cubicBezTo>
                            <a:pt x="13387" y="21411"/>
                            <a:pt x="13463" y="21432"/>
                            <a:pt x="13628" y="21356"/>
                          </a:cubicBezTo>
                          <a:cubicBezTo>
                            <a:pt x="14687" y="20866"/>
                            <a:pt x="15750" y="20382"/>
                            <a:pt x="16819" y="19912"/>
                          </a:cubicBezTo>
                          <a:cubicBezTo>
                            <a:pt x="17012" y="19827"/>
                            <a:pt x="17018" y="19738"/>
                            <a:pt x="16967" y="19560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2" y="17519"/>
                            <a:pt x="16433" y="17386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09"/>
                          </a:cubicBezTo>
                          <a:cubicBezTo>
                            <a:pt x="17730" y="16006"/>
                            <a:pt x="17880" y="15980"/>
                            <a:pt x="18092" y="16024"/>
                          </a:cubicBezTo>
                          <a:cubicBezTo>
                            <a:pt x="18703" y="16151"/>
                            <a:pt x="19318" y="16260"/>
                            <a:pt x="19926" y="16398"/>
                          </a:cubicBezTo>
                          <a:cubicBezTo>
                            <a:pt x="20121" y="16442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0"/>
                            <a:pt x="21497" y="12970"/>
                          </a:cubicBezTo>
                          <a:cubicBezTo>
                            <a:pt x="21566" y="12790"/>
                            <a:pt x="21541" y="12697"/>
                            <a:pt x="21361" y="12600"/>
                          </a:cubicBezTo>
                          <a:cubicBezTo>
                            <a:pt x="20812" y="12303"/>
                            <a:pt x="20278" y="11982"/>
                            <a:pt x="19736" y="11674"/>
                          </a:cubicBezTo>
                          <a:cubicBezTo>
                            <a:pt x="19535" y="11559"/>
                            <a:pt x="19439" y="11431"/>
                            <a:pt x="19468" y="11163"/>
                          </a:cubicBezTo>
                          <a:cubicBezTo>
                            <a:pt x="19519" y="10701"/>
                            <a:pt x="19493" y="10230"/>
                            <a:pt x="19416" y="9768"/>
                          </a:cubicBezTo>
                          <a:cubicBezTo>
                            <a:pt x="19381" y="9559"/>
                            <a:pt x="19443" y="9442"/>
                            <a:pt x="19620" y="9328"/>
                          </a:cubicBezTo>
                          <a:cubicBezTo>
                            <a:pt x="20166" y="8978"/>
                            <a:pt x="20694" y="8603"/>
                            <a:pt x="21240" y="8252"/>
                          </a:cubicBezTo>
                          <a:cubicBezTo>
                            <a:pt x="21393" y="8154"/>
                            <a:pt x="21411" y="8075"/>
                            <a:pt x="21336" y="7912"/>
                          </a:cubicBezTo>
                          <a:cubicBezTo>
                            <a:pt x="20846" y="6851"/>
                            <a:pt x="20362" y="5788"/>
                            <a:pt x="19892" y="4718"/>
                          </a:cubicBezTo>
                          <a:cubicBezTo>
                            <a:pt x="19806" y="4523"/>
                            <a:pt x="19717" y="4523"/>
                            <a:pt x="19541" y="4574"/>
                          </a:cubicBezTo>
                          <a:cubicBezTo>
                            <a:pt x="18917" y="4751"/>
                            <a:pt x="18286" y="4905"/>
                            <a:pt x="17662" y="5080"/>
                          </a:cubicBezTo>
                          <a:cubicBezTo>
                            <a:pt x="17490" y="5129"/>
                            <a:pt x="17378" y="5103"/>
                            <a:pt x="17261" y="4959"/>
                          </a:cubicBezTo>
                          <a:cubicBezTo>
                            <a:pt x="16959" y="4585"/>
                            <a:pt x="16599" y="4263"/>
                            <a:pt x="16213" y="3983"/>
                          </a:cubicBezTo>
                          <a:cubicBezTo>
                            <a:pt x="16001" y="3828"/>
                            <a:pt x="15960" y="3672"/>
                            <a:pt x="16008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8" y="1413"/>
                            <a:pt x="16387" y="1327"/>
                            <a:pt x="16201" y="1258"/>
                          </a:cubicBezTo>
                          <a:cubicBezTo>
                            <a:pt x="15118" y="858"/>
                            <a:pt x="14036" y="450"/>
                            <a:pt x="12956" y="36"/>
                          </a:cubicBezTo>
                          <a:cubicBezTo>
                            <a:pt x="12911" y="19"/>
                            <a:pt x="12873" y="7"/>
                            <a:pt x="12837" y="2"/>
                          </a:cubicBezTo>
                          <a:close/>
                          <a:moveTo>
                            <a:pt x="10766" y="5818"/>
                          </a:moveTo>
                          <a:cubicBezTo>
                            <a:pt x="13503" y="5818"/>
                            <a:pt x="15722" y="8039"/>
                            <a:pt x="15722" y="10778"/>
                          </a:cubicBezTo>
                          <a:cubicBezTo>
                            <a:pt x="15722" y="13517"/>
                            <a:pt x="13503" y="15738"/>
                            <a:pt x="10766" y="15738"/>
                          </a:cubicBezTo>
                          <a:cubicBezTo>
                            <a:pt x="8030" y="15738"/>
                            <a:pt x="5810" y="13517"/>
                            <a:pt x="5810" y="10778"/>
                          </a:cubicBezTo>
                          <a:cubicBezTo>
                            <a:pt x="5810" y="8039"/>
                            <a:pt x="8030" y="5818"/>
                            <a:pt x="10766" y="5818"/>
                          </a:cubicBezTo>
                          <a:close/>
                        </a:path>
                      </a:pathLst>
                    </a:custGeom>
                    <a:solidFill>
                      <a:srgbClr val="7D7C7E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2" name="Google Shape;72;p15"/>
                    <p:cNvSpPr/>
                    <p:nvPr/>
                  </p:nvSpPr>
                  <p:spPr>
                    <a:xfrm>
                      <a:off x="4137250" y="8046736"/>
                      <a:ext cx="2724720" cy="2712894"/>
                    </a:xfrm>
                    <a:custGeom>
                      <a:rect b="b" l="l" r="r" t="t"/>
                      <a:pathLst>
                        <a:path extrusionOk="0" h="21599" w="21600">
                          <a:moveTo>
                            <a:pt x="9384" y="0"/>
                          </a:moveTo>
                          <a:cubicBezTo>
                            <a:pt x="9373" y="0"/>
                            <a:pt x="9237" y="27"/>
                            <a:pt x="9075" y="54"/>
                          </a:cubicBezTo>
                          <a:lnTo>
                            <a:pt x="7468" y="445"/>
                          </a:lnTo>
                          <a:cubicBezTo>
                            <a:pt x="7312" y="494"/>
                            <a:pt x="7177" y="531"/>
                            <a:pt x="7166" y="537"/>
                          </a:cubicBezTo>
                          <a:cubicBezTo>
                            <a:pt x="7161" y="542"/>
                            <a:pt x="7154" y="677"/>
                            <a:pt x="7154" y="840"/>
                          </a:cubicBezTo>
                          <a:lnTo>
                            <a:pt x="7166" y="1761"/>
                          </a:lnTo>
                          <a:cubicBezTo>
                            <a:pt x="7166" y="1924"/>
                            <a:pt x="7047" y="2119"/>
                            <a:pt x="6902" y="2190"/>
                          </a:cubicBezTo>
                          <a:lnTo>
                            <a:pt x="6151" y="2574"/>
                          </a:lnTo>
                          <a:cubicBezTo>
                            <a:pt x="6006" y="2655"/>
                            <a:pt x="5778" y="2644"/>
                            <a:pt x="5649" y="2547"/>
                          </a:cubicBezTo>
                          <a:lnTo>
                            <a:pt x="4900" y="2010"/>
                          </a:lnTo>
                          <a:cubicBezTo>
                            <a:pt x="4765" y="1913"/>
                            <a:pt x="4651" y="1842"/>
                            <a:pt x="4645" y="1848"/>
                          </a:cubicBezTo>
                          <a:cubicBezTo>
                            <a:pt x="4640" y="1853"/>
                            <a:pt x="4527" y="1941"/>
                            <a:pt x="4398" y="2044"/>
                          </a:cubicBezTo>
                          <a:lnTo>
                            <a:pt x="3162" y="3116"/>
                          </a:lnTo>
                          <a:cubicBezTo>
                            <a:pt x="3043" y="3230"/>
                            <a:pt x="2941" y="3327"/>
                            <a:pt x="2936" y="3333"/>
                          </a:cubicBezTo>
                          <a:cubicBezTo>
                            <a:pt x="2930" y="3338"/>
                            <a:pt x="2990" y="3462"/>
                            <a:pt x="3065" y="3609"/>
                          </a:cubicBezTo>
                          <a:lnTo>
                            <a:pt x="3490" y="4401"/>
                          </a:lnTo>
                          <a:cubicBezTo>
                            <a:pt x="3566" y="4548"/>
                            <a:pt x="3551" y="4769"/>
                            <a:pt x="3448" y="4899"/>
                          </a:cubicBezTo>
                          <a:lnTo>
                            <a:pt x="2909" y="5648"/>
                          </a:lnTo>
                          <a:cubicBezTo>
                            <a:pt x="2817" y="5783"/>
                            <a:pt x="2612" y="5879"/>
                            <a:pt x="2450" y="5858"/>
                          </a:cubicBezTo>
                          <a:lnTo>
                            <a:pt x="1548" y="5739"/>
                          </a:lnTo>
                          <a:cubicBezTo>
                            <a:pt x="1386" y="5717"/>
                            <a:pt x="1251" y="5707"/>
                            <a:pt x="1246" y="5712"/>
                          </a:cubicBezTo>
                          <a:cubicBezTo>
                            <a:pt x="1241" y="5717"/>
                            <a:pt x="1181" y="5848"/>
                            <a:pt x="1111" y="6000"/>
                          </a:cubicBezTo>
                          <a:lnTo>
                            <a:pt x="518" y="7483"/>
                          </a:lnTo>
                          <a:cubicBezTo>
                            <a:pt x="464" y="7640"/>
                            <a:pt x="420" y="7776"/>
                            <a:pt x="415" y="7781"/>
                          </a:cubicBezTo>
                          <a:cubicBezTo>
                            <a:pt x="415" y="7792"/>
                            <a:pt x="523" y="7874"/>
                            <a:pt x="658" y="7966"/>
                          </a:cubicBezTo>
                          <a:lnTo>
                            <a:pt x="1381" y="8454"/>
                          </a:lnTo>
                          <a:cubicBezTo>
                            <a:pt x="1516" y="8546"/>
                            <a:pt x="1602" y="8752"/>
                            <a:pt x="1570" y="8914"/>
                          </a:cubicBezTo>
                          <a:lnTo>
                            <a:pt x="1420" y="9944"/>
                          </a:lnTo>
                          <a:cubicBezTo>
                            <a:pt x="1404" y="10106"/>
                            <a:pt x="1263" y="10291"/>
                            <a:pt x="1106" y="10345"/>
                          </a:cubicBezTo>
                          <a:lnTo>
                            <a:pt x="280" y="10648"/>
                          </a:lnTo>
                          <a:cubicBezTo>
                            <a:pt x="123" y="10702"/>
                            <a:pt x="0" y="10758"/>
                            <a:pt x="0" y="10769"/>
                          </a:cubicBezTo>
                          <a:cubicBezTo>
                            <a:pt x="0" y="10779"/>
                            <a:pt x="6" y="10919"/>
                            <a:pt x="17" y="11082"/>
                          </a:cubicBezTo>
                          <a:lnTo>
                            <a:pt x="167" y="12626"/>
                          </a:lnTo>
                          <a:cubicBezTo>
                            <a:pt x="194" y="12789"/>
                            <a:pt x="210" y="12930"/>
                            <a:pt x="216" y="12941"/>
                          </a:cubicBezTo>
                          <a:cubicBezTo>
                            <a:pt x="216" y="12952"/>
                            <a:pt x="350" y="12974"/>
                            <a:pt x="518" y="12990"/>
                          </a:cubicBezTo>
                          <a:lnTo>
                            <a:pt x="1354" y="13082"/>
                          </a:lnTo>
                          <a:cubicBezTo>
                            <a:pt x="1516" y="13098"/>
                            <a:pt x="1688" y="13245"/>
                            <a:pt x="1737" y="13402"/>
                          </a:cubicBezTo>
                          <a:lnTo>
                            <a:pt x="2121" y="14501"/>
                          </a:lnTo>
                          <a:cubicBezTo>
                            <a:pt x="2181" y="14653"/>
                            <a:pt x="2142" y="14881"/>
                            <a:pt x="2028" y="15000"/>
                          </a:cubicBezTo>
                          <a:lnTo>
                            <a:pt x="1457" y="15624"/>
                          </a:lnTo>
                          <a:cubicBezTo>
                            <a:pt x="1349" y="15743"/>
                            <a:pt x="1258" y="15850"/>
                            <a:pt x="1263" y="15856"/>
                          </a:cubicBezTo>
                          <a:cubicBezTo>
                            <a:pt x="1268" y="15861"/>
                            <a:pt x="1338" y="15986"/>
                            <a:pt x="1425" y="16127"/>
                          </a:cubicBezTo>
                          <a:lnTo>
                            <a:pt x="2256" y="17380"/>
                          </a:lnTo>
                          <a:cubicBezTo>
                            <a:pt x="2353" y="17510"/>
                            <a:pt x="2440" y="17623"/>
                            <a:pt x="2445" y="17634"/>
                          </a:cubicBezTo>
                          <a:cubicBezTo>
                            <a:pt x="2450" y="17639"/>
                            <a:pt x="2579" y="17595"/>
                            <a:pt x="2730" y="17535"/>
                          </a:cubicBezTo>
                          <a:lnTo>
                            <a:pt x="3490" y="17232"/>
                          </a:lnTo>
                          <a:cubicBezTo>
                            <a:pt x="3641" y="17173"/>
                            <a:pt x="3863" y="17216"/>
                            <a:pt x="3976" y="17336"/>
                          </a:cubicBezTo>
                          <a:lnTo>
                            <a:pt x="4905" y="18192"/>
                          </a:lnTo>
                          <a:cubicBezTo>
                            <a:pt x="5029" y="18295"/>
                            <a:pt x="5100" y="18511"/>
                            <a:pt x="5062" y="18673"/>
                          </a:cubicBezTo>
                          <a:lnTo>
                            <a:pt x="4851" y="19476"/>
                          </a:lnTo>
                          <a:cubicBezTo>
                            <a:pt x="4808" y="19633"/>
                            <a:pt x="4780" y="19769"/>
                            <a:pt x="4785" y="19774"/>
                          </a:cubicBezTo>
                          <a:cubicBezTo>
                            <a:pt x="4791" y="19780"/>
                            <a:pt x="4915" y="19850"/>
                            <a:pt x="5055" y="19937"/>
                          </a:cubicBezTo>
                          <a:lnTo>
                            <a:pt x="6345" y="20631"/>
                          </a:lnTo>
                          <a:cubicBezTo>
                            <a:pt x="6491" y="20701"/>
                            <a:pt x="6621" y="20761"/>
                            <a:pt x="6632" y="20766"/>
                          </a:cubicBezTo>
                          <a:cubicBezTo>
                            <a:pt x="6637" y="20772"/>
                            <a:pt x="6735" y="20668"/>
                            <a:pt x="6843" y="20543"/>
                          </a:cubicBezTo>
                          <a:lnTo>
                            <a:pt x="7370" y="19932"/>
                          </a:lnTo>
                          <a:cubicBezTo>
                            <a:pt x="7478" y="19807"/>
                            <a:pt x="7694" y="19742"/>
                            <a:pt x="7851" y="19791"/>
                          </a:cubicBezTo>
                          <a:lnTo>
                            <a:pt x="9136" y="20116"/>
                          </a:lnTo>
                          <a:cubicBezTo>
                            <a:pt x="9298" y="20149"/>
                            <a:pt x="9459" y="20306"/>
                            <a:pt x="9497" y="20468"/>
                          </a:cubicBezTo>
                          <a:lnTo>
                            <a:pt x="9680" y="21259"/>
                          </a:lnTo>
                          <a:cubicBezTo>
                            <a:pt x="9718" y="21422"/>
                            <a:pt x="9756" y="21552"/>
                            <a:pt x="9761" y="21552"/>
                          </a:cubicBezTo>
                          <a:cubicBezTo>
                            <a:pt x="9767" y="21552"/>
                            <a:pt x="9911" y="21562"/>
                            <a:pt x="10073" y="21573"/>
                          </a:cubicBezTo>
                          <a:lnTo>
                            <a:pt x="10500" y="21595"/>
                          </a:lnTo>
                          <a:cubicBezTo>
                            <a:pt x="10662" y="21600"/>
                            <a:pt x="10931" y="21600"/>
                            <a:pt x="11098" y="21595"/>
                          </a:cubicBezTo>
                          <a:lnTo>
                            <a:pt x="11525" y="21573"/>
                          </a:lnTo>
                          <a:cubicBezTo>
                            <a:pt x="11687" y="21562"/>
                            <a:pt x="11828" y="21552"/>
                            <a:pt x="11839" y="21552"/>
                          </a:cubicBezTo>
                          <a:cubicBezTo>
                            <a:pt x="11849" y="21552"/>
                            <a:pt x="11882" y="21416"/>
                            <a:pt x="11920" y="21259"/>
                          </a:cubicBezTo>
                          <a:lnTo>
                            <a:pt x="12103" y="20468"/>
                          </a:lnTo>
                          <a:cubicBezTo>
                            <a:pt x="12141" y="20306"/>
                            <a:pt x="12302" y="20149"/>
                            <a:pt x="12464" y="20116"/>
                          </a:cubicBezTo>
                          <a:lnTo>
                            <a:pt x="13749" y="19791"/>
                          </a:lnTo>
                          <a:cubicBezTo>
                            <a:pt x="13906" y="19742"/>
                            <a:pt x="14120" y="19807"/>
                            <a:pt x="14228" y="19932"/>
                          </a:cubicBezTo>
                          <a:lnTo>
                            <a:pt x="14757" y="20543"/>
                          </a:lnTo>
                          <a:cubicBezTo>
                            <a:pt x="14865" y="20668"/>
                            <a:pt x="14957" y="20767"/>
                            <a:pt x="14968" y="20766"/>
                          </a:cubicBezTo>
                          <a:cubicBezTo>
                            <a:pt x="14974" y="20761"/>
                            <a:pt x="15102" y="20701"/>
                            <a:pt x="15253" y="20631"/>
                          </a:cubicBezTo>
                          <a:lnTo>
                            <a:pt x="16543" y="19937"/>
                          </a:lnTo>
                          <a:cubicBezTo>
                            <a:pt x="16683" y="19850"/>
                            <a:pt x="16802" y="19780"/>
                            <a:pt x="16813" y="19774"/>
                          </a:cubicBezTo>
                          <a:cubicBezTo>
                            <a:pt x="16818" y="19769"/>
                            <a:pt x="16792" y="19633"/>
                            <a:pt x="16749" y="19476"/>
                          </a:cubicBezTo>
                          <a:lnTo>
                            <a:pt x="16538" y="18673"/>
                          </a:lnTo>
                          <a:cubicBezTo>
                            <a:pt x="16495" y="18516"/>
                            <a:pt x="16565" y="18301"/>
                            <a:pt x="16695" y="18192"/>
                          </a:cubicBezTo>
                          <a:lnTo>
                            <a:pt x="17622" y="17336"/>
                          </a:lnTo>
                          <a:cubicBezTo>
                            <a:pt x="17736" y="17216"/>
                            <a:pt x="17957" y="17173"/>
                            <a:pt x="18108" y="17232"/>
                          </a:cubicBezTo>
                          <a:lnTo>
                            <a:pt x="18868" y="17535"/>
                          </a:lnTo>
                          <a:cubicBezTo>
                            <a:pt x="19019" y="17595"/>
                            <a:pt x="19150" y="17639"/>
                            <a:pt x="19155" y="17634"/>
                          </a:cubicBezTo>
                          <a:cubicBezTo>
                            <a:pt x="19160" y="17628"/>
                            <a:pt x="19247" y="17515"/>
                            <a:pt x="19344" y="17380"/>
                          </a:cubicBezTo>
                          <a:lnTo>
                            <a:pt x="20175" y="16127"/>
                          </a:lnTo>
                          <a:cubicBezTo>
                            <a:pt x="20262" y="15986"/>
                            <a:pt x="20332" y="15861"/>
                            <a:pt x="20337" y="15856"/>
                          </a:cubicBezTo>
                          <a:cubicBezTo>
                            <a:pt x="20342" y="15850"/>
                            <a:pt x="20256" y="15743"/>
                            <a:pt x="20143" y="15624"/>
                          </a:cubicBezTo>
                          <a:lnTo>
                            <a:pt x="19570" y="14989"/>
                          </a:lnTo>
                          <a:cubicBezTo>
                            <a:pt x="19462" y="14869"/>
                            <a:pt x="19419" y="14642"/>
                            <a:pt x="19479" y="14491"/>
                          </a:cubicBezTo>
                          <a:lnTo>
                            <a:pt x="19862" y="13390"/>
                          </a:lnTo>
                          <a:cubicBezTo>
                            <a:pt x="19910" y="13233"/>
                            <a:pt x="20082" y="13088"/>
                            <a:pt x="20244" y="13072"/>
                          </a:cubicBezTo>
                          <a:lnTo>
                            <a:pt x="21081" y="12978"/>
                          </a:lnTo>
                          <a:cubicBezTo>
                            <a:pt x="21243" y="12962"/>
                            <a:pt x="21379" y="12940"/>
                            <a:pt x="21384" y="12929"/>
                          </a:cubicBezTo>
                          <a:cubicBezTo>
                            <a:pt x="21384" y="12918"/>
                            <a:pt x="21404" y="12784"/>
                            <a:pt x="21431" y="12616"/>
                          </a:cubicBezTo>
                          <a:lnTo>
                            <a:pt x="21583" y="11072"/>
                          </a:lnTo>
                          <a:cubicBezTo>
                            <a:pt x="21594" y="10909"/>
                            <a:pt x="21600" y="10767"/>
                            <a:pt x="21600" y="10757"/>
                          </a:cubicBezTo>
                          <a:cubicBezTo>
                            <a:pt x="21584" y="10757"/>
                            <a:pt x="21460" y="10702"/>
                            <a:pt x="21303" y="10648"/>
                          </a:cubicBezTo>
                          <a:lnTo>
                            <a:pt x="20477" y="10345"/>
                          </a:lnTo>
                          <a:cubicBezTo>
                            <a:pt x="20321" y="10291"/>
                            <a:pt x="20180" y="10106"/>
                            <a:pt x="20163" y="9944"/>
                          </a:cubicBezTo>
                          <a:lnTo>
                            <a:pt x="20013" y="8914"/>
                          </a:lnTo>
                          <a:cubicBezTo>
                            <a:pt x="19981" y="8752"/>
                            <a:pt x="20067" y="8546"/>
                            <a:pt x="20202" y="8454"/>
                          </a:cubicBezTo>
                          <a:lnTo>
                            <a:pt x="20926" y="7966"/>
                          </a:lnTo>
                          <a:cubicBezTo>
                            <a:pt x="21060" y="7874"/>
                            <a:pt x="21174" y="7792"/>
                            <a:pt x="21168" y="7781"/>
                          </a:cubicBezTo>
                          <a:cubicBezTo>
                            <a:pt x="21168" y="7770"/>
                            <a:pt x="21119" y="7640"/>
                            <a:pt x="21065" y="7483"/>
                          </a:cubicBezTo>
                          <a:lnTo>
                            <a:pt x="20472" y="6000"/>
                          </a:lnTo>
                          <a:cubicBezTo>
                            <a:pt x="20402" y="5848"/>
                            <a:pt x="20342" y="5723"/>
                            <a:pt x="20337" y="5712"/>
                          </a:cubicBezTo>
                          <a:cubicBezTo>
                            <a:pt x="20332" y="5701"/>
                            <a:pt x="20197" y="5717"/>
                            <a:pt x="20035" y="5739"/>
                          </a:cubicBezTo>
                          <a:lnTo>
                            <a:pt x="19133" y="5858"/>
                          </a:lnTo>
                          <a:cubicBezTo>
                            <a:pt x="18971" y="5879"/>
                            <a:pt x="18761" y="5788"/>
                            <a:pt x="18674" y="5648"/>
                          </a:cubicBezTo>
                          <a:lnTo>
                            <a:pt x="18135" y="4899"/>
                          </a:lnTo>
                          <a:cubicBezTo>
                            <a:pt x="18032" y="4769"/>
                            <a:pt x="18017" y="4548"/>
                            <a:pt x="18093" y="4401"/>
                          </a:cubicBezTo>
                          <a:lnTo>
                            <a:pt x="18518" y="3609"/>
                          </a:lnTo>
                          <a:cubicBezTo>
                            <a:pt x="18593" y="3462"/>
                            <a:pt x="18653" y="3338"/>
                            <a:pt x="18647" y="3333"/>
                          </a:cubicBezTo>
                          <a:cubicBezTo>
                            <a:pt x="18642" y="3327"/>
                            <a:pt x="18540" y="3230"/>
                            <a:pt x="18422" y="3116"/>
                          </a:cubicBezTo>
                          <a:lnTo>
                            <a:pt x="17186" y="2044"/>
                          </a:lnTo>
                          <a:cubicBezTo>
                            <a:pt x="17056" y="1941"/>
                            <a:pt x="16943" y="1853"/>
                            <a:pt x="16938" y="1848"/>
                          </a:cubicBezTo>
                          <a:cubicBezTo>
                            <a:pt x="16932" y="1842"/>
                            <a:pt x="16813" y="1918"/>
                            <a:pt x="16683" y="2010"/>
                          </a:cubicBezTo>
                          <a:lnTo>
                            <a:pt x="15934" y="2547"/>
                          </a:lnTo>
                          <a:cubicBezTo>
                            <a:pt x="15800" y="2644"/>
                            <a:pt x="15572" y="2655"/>
                            <a:pt x="15432" y="2574"/>
                          </a:cubicBezTo>
                          <a:lnTo>
                            <a:pt x="14682" y="2190"/>
                          </a:lnTo>
                          <a:cubicBezTo>
                            <a:pt x="14531" y="2119"/>
                            <a:pt x="14411" y="1929"/>
                            <a:pt x="14417" y="1761"/>
                          </a:cubicBezTo>
                          <a:lnTo>
                            <a:pt x="14429" y="840"/>
                          </a:lnTo>
                          <a:cubicBezTo>
                            <a:pt x="14429" y="677"/>
                            <a:pt x="14428" y="537"/>
                            <a:pt x="14417" y="537"/>
                          </a:cubicBezTo>
                          <a:cubicBezTo>
                            <a:pt x="14411" y="531"/>
                            <a:pt x="14272" y="494"/>
                            <a:pt x="14115" y="445"/>
                          </a:cubicBezTo>
                          <a:lnTo>
                            <a:pt x="12508" y="54"/>
                          </a:lnTo>
                          <a:cubicBezTo>
                            <a:pt x="12346" y="22"/>
                            <a:pt x="12205" y="0"/>
                            <a:pt x="12200" y="0"/>
                          </a:cubicBezTo>
                          <a:cubicBezTo>
                            <a:pt x="12189" y="0"/>
                            <a:pt x="12125" y="120"/>
                            <a:pt x="12049" y="266"/>
                          </a:cubicBezTo>
                          <a:lnTo>
                            <a:pt x="11628" y="1096"/>
                          </a:lnTo>
                          <a:cubicBezTo>
                            <a:pt x="11552" y="1242"/>
                            <a:pt x="11358" y="1355"/>
                            <a:pt x="11196" y="1350"/>
                          </a:cubicBezTo>
                          <a:lnTo>
                            <a:pt x="10387" y="1350"/>
                          </a:lnTo>
                          <a:cubicBezTo>
                            <a:pt x="10225" y="1355"/>
                            <a:pt x="10025" y="1242"/>
                            <a:pt x="9955" y="1096"/>
                          </a:cubicBezTo>
                          <a:lnTo>
                            <a:pt x="9534" y="266"/>
                          </a:lnTo>
                          <a:cubicBezTo>
                            <a:pt x="9458" y="120"/>
                            <a:pt x="9394" y="0"/>
                            <a:pt x="9384" y="0"/>
                          </a:cubicBezTo>
                          <a:close/>
                          <a:moveTo>
                            <a:pt x="10792" y="5820"/>
                          </a:moveTo>
                          <a:cubicBezTo>
                            <a:pt x="13533" y="5820"/>
                            <a:pt x="15761" y="8053"/>
                            <a:pt x="15761" y="10811"/>
                          </a:cubicBezTo>
                          <a:cubicBezTo>
                            <a:pt x="15761" y="13569"/>
                            <a:pt x="13533" y="15801"/>
                            <a:pt x="10792" y="15801"/>
                          </a:cubicBezTo>
                          <a:cubicBezTo>
                            <a:pt x="8051" y="15801"/>
                            <a:pt x="5822" y="13569"/>
                            <a:pt x="5822" y="10811"/>
                          </a:cubicBezTo>
                          <a:cubicBezTo>
                            <a:pt x="5822" y="8053"/>
                            <a:pt x="8045" y="5820"/>
                            <a:pt x="10792" y="5820"/>
                          </a:cubicBezTo>
                          <a:close/>
                          <a:moveTo>
                            <a:pt x="10792" y="7592"/>
                          </a:moveTo>
                          <a:cubicBezTo>
                            <a:pt x="9016" y="7592"/>
                            <a:pt x="7581" y="9033"/>
                            <a:pt x="7581" y="10816"/>
                          </a:cubicBezTo>
                          <a:cubicBezTo>
                            <a:pt x="7581" y="12593"/>
                            <a:pt x="9016" y="14040"/>
                            <a:pt x="10792" y="14040"/>
                          </a:cubicBezTo>
                          <a:cubicBezTo>
                            <a:pt x="12567" y="14040"/>
                            <a:pt x="14002" y="12599"/>
                            <a:pt x="14002" y="10816"/>
                          </a:cubicBezTo>
                          <a:cubicBezTo>
                            <a:pt x="14002" y="9033"/>
                            <a:pt x="12567" y="7592"/>
                            <a:pt x="10792" y="7592"/>
                          </a:cubicBezTo>
                          <a:close/>
                        </a:path>
                      </a:pathLst>
                    </a:custGeom>
                    <a:solidFill>
                      <a:srgbClr val="7D7C7E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" name="Google Shape;73;p15"/>
                    <p:cNvSpPr/>
                    <p:nvPr/>
                  </p:nvSpPr>
                  <p:spPr>
                    <a:xfrm>
                      <a:off x="6693427" y="1067934"/>
                      <a:ext cx="1355359" cy="1349475"/>
                    </a:xfrm>
                    <a:custGeom>
                      <a:rect b="b" l="l" r="r" t="t"/>
                      <a:pathLst>
                        <a:path extrusionOk="0" h="21599" w="21600">
                          <a:moveTo>
                            <a:pt x="9384" y="0"/>
                          </a:moveTo>
                          <a:cubicBezTo>
                            <a:pt x="9373" y="0"/>
                            <a:pt x="9237" y="27"/>
                            <a:pt x="9075" y="54"/>
                          </a:cubicBezTo>
                          <a:lnTo>
                            <a:pt x="7468" y="445"/>
                          </a:lnTo>
                          <a:cubicBezTo>
                            <a:pt x="7312" y="494"/>
                            <a:pt x="7177" y="531"/>
                            <a:pt x="7166" y="537"/>
                          </a:cubicBezTo>
                          <a:cubicBezTo>
                            <a:pt x="7161" y="542"/>
                            <a:pt x="7154" y="677"/>
                            <a:pt x="7154" y="840"/>
                          </a:cubicBezTo>
                          <a:lnTo>
                            <a:pt x="7166" y="1761"/>
                          </a:lnTo>
                          <a:cubicBezTo>
                            <a:pt x="7166" y="1924"/>
                            <a:pt x="7047" y="2119"/>
                            <a:pt x="6902" y="2190"/>
                          </a:cubicBezTo>
                          <a:lnTo>
                            <a:pt x="6151" y="2574"/>
                          </a:lnTo>
                          <a:cubicBezTo>
                            <a:pt x="6006" y="2655"/>
                            <a:pt x="5778" y="2644"/>
                            <a:pt x="5649" y="2547"/>
                          </a:cubicBezTo>
                          <a:lnTo>
                            <a:pt x="4900" y="2010"/>
                          </a:lnTo>
                          <a:cubicBezTo>
                            <a:pt x="4765" y="1913"/>
                            <a:pt x="4651" y="1842"/>
                            <a:pt x="4645" y="1848"/>
                          </a:cubicBezTo>
                          <a:cubicBezTo>
                            <a:pt x="4640" y="1853"/>
                            <a:pt x="4527" y="1941"/>
                            <a:pt x="4398" y="2044"/>
                          </a:cubicBezTo>
                          <a:lnTo>
                            <a:pt x="3162" y="3116"/>
                          </a:lnTo>
                          <a:cubicBezTo>
                            <a:pt x="3043" y="3230"/>
                            <a:pt x="2941" y="3327"/>
                            <a:pt x="2936" y="3333"/>
                          </a:cubicBezTo>
                          <a:cubicBezTo>
                            <a:pt x="2930" y="3338"/>
                            <a:pt x="2990" y="3462"/>
                            <a:pt x="3065" y="3609"/>
                          </a:cubicBezTo>
                          <a:lnTo>
                            <a:pt x="3490" y="4401"/>
                          </a:lnTo>
                          <a:cubicBezTo>
                            <a:pt x="3566" y="4548"/>
                            <a:pt x="3551" y="4769"/>
                            <a:pt x="3448" y="4899"/>
                          </a:cubicBezTo>
                          <a:lnTo>
                            <a:pt x="2909" y="5648"/>
                          </a:lnTo>
                          <a:cubicBezTo>
                            <a:pt x="2817" y="5783"/>
                            <a:pt x="2612" y="5879"/>
                            <a:pt x="2450" y="5858"/>
                          </a:cubicBezTo>
                          <a:lnTo>
                            <a:pt x="1548" y="5739"/>
                          </a:lnTo>
                          <a:cubicBezTo>
                            <a:pt x="1386" y="5717"/>
                            <a:pt x="1251" y="5707"/>
                            <a:pt x="1246" y="5712"/>
                          </a:cubicBezTo>
                          <a:cubicBezTo>
                            <a:pt x="1241" y="5717"/>
                            <a:pt x="1181" y="5848"/>
                            <a:pt x="1111" y="6000"/>
                          </a:cubicBezTo>
                          <a:lnTo>
                            <a:pt x="518" y="7483"/>
                          </a:lnTo>
                          <a:cubicBezTo>
                            <a:pt x="464" y="7640"/>
                            <a:pt x="420" y="7776"/>
                            <a:pt x="415" y="7781"/>
                          </a:cubicBezTo>
                          <a:cubicBezTo>
                            <a:pt x="415" y="7792"/>
                            <a:pt x="523" y="7874"/>
                            <a:pt x="658" y="7966"/>
                          </a:cubicBezTo>
                          <a:lnTo>
                            <a:pt x="1381" y="8454"/>
                          </a:lnTo>
                          <a:cubicBezTo>
                            <a:pt x="1516" y="8546"/>
                            <a:pt x="1602" y="8752"/>
                            <a:pt x="1570" y="8914"/>
                          </a:cubicBezTo>
                          <a:lnTo>
                            <a:pt x="1420" y="9944"/>
                          </a:lnTo>
                          <a:cubicBezTo>
                            <a:pt x="1404" y="10106"/>
                            <a:pt x="1263" y="10291"/>
                            <a:pt x="1106" y="10345"/>
                          </a:cubicBezTo>
                          <a:lnTo>
                            <a:pt x="280" y="10648"/>
                          </a:lnTo>
                          <a:cubicBezTo>
                            <a:pt x="123" y="10702"/>
                            <a:pt x="0" y="10758"/>
                            <a:pt x="0" y="10769"/>
                          </a:cubicBezTo>
                          <a:cubicBezTo>
                            <a:pt x="0" y="10779"/>
                            <a:pt x="6" y="10919"/>
                            <a:pt x="17" y="11082"/>
                          </a:cubicBezTo>
                          <a:lnTo>
                            <a:pt x="167" y="12626"/>
                          </a:lnTo>
                          <a:cubicBezTo>
                            <a:pt x="194" y="12789"/>
                            <a:pt x="210" y="12930"/>
                            <a:pt x="216" y="12941"/>
                          </a:cubicBezTo>
                          <a:cubicBezTo>
                            <a:pt x="216" y="12952"/>
                            <a:pt x="350" y="12974"/>
                            <a:pt x="518" y="12990"/>
                          </a:cubicBezTo>
                          <a:lnTo>
                            <a:pt x="1354" y="13082"/>
                          </a:lnTo>
                          <a:cubicBezTo>
                            <a:pt x="1516" y="13098"/>
                            <a:pt x="1688" y="13245"/>
                            <a:pt x="1737" y="13402"/>
                          </a:cubicBezTo>
                          <a:lnTo>
                            <a:pt x="2121" y="14501"/>
                          </a:lnTo>
                          <a:cubicBezTo>
                            <a:pt x="2181" y="14653"/>
                            <a:pt x="2142" y="14881"/>
                            <a:pt x="2028" y="15000"/>
                          </a:cubicBezTo>
                          <a:lnTo>
                            <a:pt x="1457" y="15624"/>
                          </a:lnTo>
                          <a:cubicBezTo>
                            <a:pt x="1349" y="15743"/>
                            <a:pt x="1258" y="15850"/>
                            <a:pt x="1263" y="15856"/>
                          </a:cubicBezTo>
                          <a:cubicBezTo>
                            <a:pt x="1268" y="15861"/>
                            <a:pt x="1338" y="15986"/>
                            <a:pt x="1425" y="16127"/>
                          </a:cubicBezTo>
                          <a:lnTo>
                            <a:pt x="2256" y="17380"/>
                          </a:lnTo>
                          <a:cubicBezTo>
                            <a:pt x="2353" y="17510"/>
                            <a:pt x="2440" y="17623"/>
                            <a:pt x="2445" y="17634"/>
                          </a:cubicBezTo>
                          <a:cubicBezTo>
                            <a:pt x="2450" y="17639"/>
                            <a:pt x="2579" y="17595"/>
                            <a:pt x="2730" y="17535"/>
                          </a:cubicBezTo>
                          <a:lnTo>
                            <a:pt x="3490" y="17232"/>
                          </a:lnTo>
                          <a:cubicBezTo>
                            <a:pt x="3641" y="17173"/>
                            <a:pt x="3863" y="17216"/>
                            <a:pt x="3976" y="17336"/>
                          </a:cubicBezTo>
                          <a:lnTo>
                            <a:pt x="4905" y="18192"/>
                          </a:lnTo>
                          <a:cubicBezTo>
                            <a:pt x="5029" y="18295"/>
                            <a:pt x="5100" y="18511"/>
                            <a:pt x="5062" y="18673"/>
                          </a:cubicBezTo>
                          <a:lnTo>
                            <a:pt x="4851" y="19476"/>
                          </a:lnTo>
                          <a:cubicBezTo>
                            <a:pt x="4808" y="19633"/>
                            <a:pt x="4780" y="19769"/>
                            <a:pt x="4785" y="19774"/>
                          </a:cubicBezTo>
                          <a:cubicBezTo>
                            <a:pt x="4791" y="19780"/>
                            <a:pt x="4915" y="19850"/>
                            <a:pt x="5055" y="19937"/>
                          </a:cubicBezTo>
                          <a:lnTo>
                            <a:pt x="6345" y="20631"/>
                          </a:lnTo>
                          <a:cubicBezTo>
                            <a:pt x="6491" y="20701"/>
                            <a:pt x="6621" y="20761"/>
                            <a:pt x="6632" y="20766"/>
                          </a:cubicBezTo>
                          <a:cubicBezTo>
                            <a:pt x="6637" y="20772"/>
                            <a:pt x="6735" y="20668"/>
                            <a:pt x="6843" y="20543"/>
                          </a:cubicBezTo>
                          <a:lnTo>
                            <a:pt x="7370" y="19932"/>
                          </a:lnTo>
                          <a:cubicBezTo>
                            <a:pt x="7478" y="19807"/>
                            <a:pt x="7694" y="19742"/>
                            <a:pt x="7851" y="19791"/>
                          </a:cubicBezTo>
                          <a:lnTo>
                            <a:pt x="9136" y="20116"/>
                          </a:lnTo>
                          <a:cubicBezTo>
                            <a:pt x="9298" y="20149"/>
                            <a:pt x="9459" y="20306"/>
                            <a:pt x="9497" y="20468"/>
                          </a:cubicBezTo>
                          <a:lnTo>
                            <a:pt x="9680" y="21259"/>
                          </a:lnTo>
                          <a:cubicBezTo>
                            <a:pt x="9718" y="21422"/>
                            <a:pt x="9756" y="21552"/>
                            <a:pt x="9761" y="21552"/>
                          </a:cubicBezTo>
                          <a:cubicBezTo>
                            <a:pt x="9767" y="21552"/>
                            <a:pt x="9911" y="21562"/>
                            <a:pt x="10073" y="21573"/>
                          </a:cubicBezTo>
                          <a:lnTo>
                            <a:pt x="10500" y="21595"/>
                          </a:lnTo>
                          <a:cubicBezTo>
                            <a:pt x="10662" y="21600"/>
                            <a:pt x="10931" y="21600"/>
                            <a:pt x="11098" y="21595"/>
                          </a:cubicBezTo>
                          <a:lnTo>
                            <a:pt x="11525" y="21573"/>
                          </a:lnTo>
                          <a:cubicBezTo>
                            <a:pt x="11687" y="21562"/>
                            <a:pt x="11828" y="21552"/>
                            <a:pt x="11839" y="21552"/>
                          </a:cubicBezTo>
                          <a:cubicBezTo>
                            <a:pt x="11849" y="21552"/>
                            <a:pt x="11882" y="21416"/>
                            <a:pt x="11920" y="21259"/>
                          </a:cubicBezTo>
                          <a:lnTo>
                            <a:pt x="12103" y="20468"/>
                          </a:lnTo>
                          <a:cubicBezTo>
                            <a:pt x="12141" y="20306"/>
                            <a:pt x="12302" y="20149"/>
                            <a:pt x="12464" y="20116"/>
                          </a:cubicBezTo>
                          <a:lnTo>
                            <a:pt x="13749" y="19791"/>
                          </a:lnTo>
                          <a:cubicBezTo>
                            <a:pt x="13906" y="19742"/>
                            <a:pt x="14120" y="19807"/>
                            <a:pt x="14228" y="19932"/>
                          </a:cubicBezTo>
                          <a:lnTo>
                            <a:pt x="14757" y="20543"/>
                          </a:lnTo>
                          <a:cubicBezTo>
                            <a:pt x="14865" y="20668"/>
                            <a:pt x="14957" y="20767"/>
                            <a:pt x="14968" y="20766"/>
                          </a:cubicBezTo>
                          <a:cubicBezTo>
                            <a:pt x="14974" y="20761"/>
                            <a:pt x="15102" y="20701"/>
                            <a:pt x="15253" y="20631"/>
                          </a:cubicBezTo>
                          <a:lnTo>
                            <a:pt x="16543" y="19937"/>
                          </a:lnTo>
                          <a:cubicBezTo>
                            <a:pt x="16683" y="19850"/>
                            <a:pt x="16802" y="19780"/>
                            <a:pt x="16813" y="19774"/>
                          </a:cubicBezTo>
                          <a:cubicBezTo>
                            <a:pt x="16818" y="19769"/>
                            <a:pt x="16792" y="19633"/>
                            <a:pt x="16749" y="19476"/>
                          </a:cubicBezTo>
                          <a:lnTo>
                            <a:pt x="16538" y="18673"/>
                          </a:lnTo>
                          <a:cubicBezTo>
                            <a:pt x="16495" y="18516"/>
                            <a:pt x="16565" y="18301"/>
                            <a:pt x="16695" y="18192"/>
                          </a:cubicBezTo>
                          <a:lnTo>
                            <a:pt x="17622" y="17336"/>
                          </a:lnTo>
                          <a:cubicBezTo>
                            <a:pt x="17736" y="17216"/>
                            <a:pt x="17957" y="17173"/>
                            <a:pt x="18108" y="17232"/>
                          </a:cubicBezTo>
                          <a:lnTo>
                            <a:pt x="18868" y="17535"/>
                          </a:lnTo>
                          <a:cubicBezTo>
                            <a:pt x="19019" y="17595"/>
                            <a:pt x="19150" y="17639"/>
                            <a:pt x="19155" y="17634"/>
                          </a:cubicBezTo>
                          <a:cubicBezTo>
                            <a:pt x="19160" y="17628"/>
                            <a:pt x="19247" y="17515"/>
                            <a:pt x="19344" y="17380"/>
                          </a:cubicBezTo>
                          <a:lnTo>
                            <a:pt x="20175" y="16127"/>
                          </a:lnTo>
                          <a:cubicBezTo>
                            <a:pt x="20262" y="15986"/>
                            <a:pt x="20332" y="15861"/>
                            <a:pt x="20337" y="15856"/>
                          </a:cubicBezTo>
                          <a:cubicBezTo>
                            <a:pt x="20342" y="15850"/>
                            <a:pt x="20256" y="15743"/>
                            <a:pt x="20143" y="15624"/>
                          </a:cubicBezTo>
                          <a:lnTo>
                            <a:pt x="19570" y="14989"/>
                          </a:lnTo>
                          <a:cubicBezTo>
                            <a:pt x="19462" y="14869"/>
                            <a:pt x="19419" y="14642"/>
                            <a:pt x="19479" y="14491"/>
                          </a:cubicBezTo>
                          <a:lnTo>
                            <a:pt x="19862" y="13390"/>
                          </a:lnTo>
                          <a:cubicBezTo>
                            <a:pt x="19910" y="13233"/>
                            <a:pt x="20082" y="13088"/>
                            <a:pt x="20244" y="13072"/>
                          </a:cubicBezTo>
                          <a:lnTo>
                            <a:pt x="21081" y="12978"/>
                          </a:lnTo>
                          <a:cubicBezTo>
                            <a:pt x="21243" y="12962"/>
                            <a:pt x="21379" y="12940"/>
                            <a:pt x="21384" y="12929"/>
                          </a:cubicBezTo>
                          <a:cubicBezTo>
                            <a:pt x="21384" y="12918"/>
                            <a:pt x="21404" y="12784"/>
                            <a:pt x="21431" y="12616"/>
                          </a:cubicBezTo>
                          <a:lnTo>
                            <a:pt x="21583" y="11072"/>
                          </a:lnTo>
                          <a:cubicBezTo>
                            <a:pt x="21594" y="10909"/>
                            <a:pt x="21600" y="10767"/>
                            <a:pt x="21600" y="10757"/>
                          </a:cubicBezTo>
                          <a:cubicBezTo>
                            <a:pt x="21584" y="10757"/>
                            <a:pt x="21460" y="10702"/>
                            <a:pt x="21303" y="10648"/>
                          </a:cubicBezTo>
                          <a:lnTo>
                            <a:pt x="20477" y="10345"/>
                          </a:lnTo>
                          <a:cubicBezTo>
                            <a:pt x="20321" y="10291"/>
                            <a:pt x="20180" y="10106"/>
                            <a:pt x="20163" y="9944"/>
                          </a:cubicBezTo>
                          <a:lnTo>
                            <a:pt x="20013" y="8914"/>
                          </a:lnTo>
                          <a:cubicBezTo>
                            <a:pt x="19981" y="8752"/>
                            <a:pt x="20067" y="8546"/>
                            <a:pt x="20202" y="8454"/>
                          </a:cubicBezTo>
                          <a:lnTo>
                            <a:pt x="20926" y="7966"/>
                          </a:lnTo>
                          <a:cubicBezTo>
                            <a:pt x="21060" y="7874"/>
                            <a:pt x="21174" y="7792"/>
                            <a:pt x="21168" y="7781"/>
                          </a:cubicBezTo>
                          <a:cubicBezTo>
                            <a:pt x="21168" y="7770"/>
                            <a:pt x="21119" y="7640"/>
                            <a:pt x="21065" y="7483"/>
                          </a:cubicBezTo>
                          <a:lnTo>
                            <a:pt x="20472" y="6000"/>
                          </a:lnTo>
                          <a:cubicBezTo>
                            <a:pt x="20402" y="5848"/>
                            <a:pt x="20342" y="5723"/>
                            <a:pt x="20337" y="5712"/>
                          </a:cubicBezTo>
                          <a:cubicBezTo>
                            <a:pt x="20332" y="5701"/>
                            <a:pt x="20197" y="5717"/>
                            <a:pt x="20035" y="5739"/>
                          </a:cubicBezTo>
                          <a:lnTo>
                            <a:pt x="19133" y="5858"/>
                          </a:lnTo>
                          <a:cubicBezTo>
                            <a:pt x="18971" y="5879"/>
                            <a:pt x="18761" y="5788"/>
                            <a:pt x="18674" y="5648"/>
                          </a:cubicBezTo>
                          <a:lnTo>
                            <a:pt x="18135" y="4899"/>
                          </a:lnTo>
                          <a:cubicBezTo>
                            <a:pt x="18032" y="4769"/>
                            <a:pt x="18017" y="4548"/>
                            <a:pt x="18093" y="4401"/>
                          </a:cubicBezTo>
                          <a:lnTo>
                            <a:pt x="18518" y="3609"/>
                          </a:lnTo>
                          <a:cubicBezTo>
                            <a:pt x="18593" y="3462"/>
                            <a:pt x="18653" y="3338"/>
                            <a:pt x="18647" y="3333"/>
                          </a:cubicBezTo>
                          <a:cubicBezTo>
                            <a:pt x="18642" y="3327"/>
                            <a:pt x="18540" y="3230"/>
                            <a:pt x="18422" y="3116"/>
                          </a:cubicBezTo>
                          <a:lnTo>
                            <a:pt x="17186" y="2044"/>
                          </a:lnTo>
                          <a:cubicBezTo>
                            <a:pt x="17056" y="1941"/>
                            <a:pt x="16943" y="1853"/>
                            <a:pt x="16938" y="1848"/>
                          </a:cubicBezTo>
                          <a:cubicBezTo>
                            <a:pt x="16932" y="1842"/>
                            <a:pt x="16813" y="1918"/>
                            <a:pt x="16683" y="2010"/>
                          </a:cubicBezTo>
                          <a:lnTo>
                            <a:pt x="15934" y="2547"/>
                          </a:lnTo>
                          <a:cubicBezTo>
                            <a:pt x="15800" y="2644"/>
                            <a:pt x="15572" y="2655"/>
                            <a:pt x="15432" y="2574"/>
                          </a:cubicBezTo>
                          <a:lnTo>
                            <a:pt x="14682" y="2190"/>
                          </a:lnTo>
                          <a:cubicBezTo>
                            <a:pt x="14531" y="2119"/>
                            <a:pt x="14411" y="1929"/>
                            <a:pt x="14417" y="1761"/>
                          </a:cubicBezTo>
                          <a:lnTo>
                            <a:pt x="14429" y="840"/>
                          </a:lnTo>
                          <a:cubicBezTo>
                            <a:pt x="14429" y="677"/>
                            <a:pt x="14428" y="537"/>
                            <a:pt x="14417" y="537"/>
                          </a:cubicBezTo>
                          <a:cubicBezTo>
                            <a:pt x="14411" y="531"/>
                            <a:pt x="14272" y="494"/>
                            <a:pt x="14115" y="445"/>
                          </a:cubicBezTo>
                          <a:lnTo>
                            <a:pt x="12508" y="54"/>
                          </a:lnTo>
                          <a:cubicBezTo>
                            <a:pt x="12346" y="22"/>
                            <a:pt x="12205" y="0"/>
                            <a:pt x="12200" y="0"/>
                          </a:cubicBezTo>
                          <a:cubicBezTo>
                            <a:pt x="12189" y="0"/>
                            <a:pt x="12125" y="120"/>
                            <a:pt x="12049" y="266"/>
                          </a:cubicBezTo>
                          <a:lnTo>
                            <a:pt x="11628" y="1096"/>
                          </a:lnTo>
                          <a:cubicBezTo>
                            <a:pt x="11552" y="1242"/>
                            <a:pt x="11358" y="1355"/>
                            <a:pt x="11196" y="1350"/>
                          </a:cubicBezTo>
                          <a:lnTo>
                            <a:pt x="10387" y="1350"/>
                          </a:lnTo>
                          <a:cubicBezTo>
                            <a:pt x="10225" y="1355"/>
                            <a:pt x="10025" y="1242"/>
                            <a:pt x="9955" y="1096"/>
                          </a:cubicBezTo>
                          <a:lnTo>
                            <a:pt x="9534" y="266"/>
                          </a:lnTo>
                          <a:cubicBezTo>
                            <a:pt x="9458" y="120"/>
                            <a:pt x="9394" y="0"/>
                            <a:pt x="9384" y="0"/>
                          </a:cubicBezTo>
                          <a:close/>
                          <a:moveTo>
                            <a:pt x="10792" y="5820"/>
                          </a:moveTo>
                          <a:cubicBezTo>
                            <a:pt x="13533" y="5820"/>
                            <a:pt x="15761" y="8053"/>
                            <a:pt x="15761" y="10811"/>
                          </a:cubicBezTo>
                          <a:cubicBezTo>
                            <a:pt x="15761" y="13569"/>
                            <a:pt x="13533" y="15801"/>
                            <a:pt x="10792" y="15801"/>
                          </a:cubicBezTo>
                          <a:cubicBezTo>
                            <a:pt x="8051" y="15801"/>
                            <a:pt x="5822" y="13569"/>
                            <a:pt x="5822" y="10811"/>
                          </a:cubicBezTo>
                          <a:cubicBezTo>
                            <a:pt x="5822" y="8053"/>
                            <a:pt x="8045" y="5820"/>
                            <a:pt x="10792" y="5820"/>
                          </a:cubicBezTo>
                          <a:close/>
                          <a:moveTo>
                            <a:pt x="10792" y="7592"/>
                          </a:moveTo>
                          <a:cubicBezTo>
                            <a:pt x="9016" y="7592"/>
                            <a:pt x="7581" y="9033"/>
                            <a:pt x="7581" y="10816"/>
                          </a:cubicBezTo>
                          <a:cubicBezTo>
                            <a:pt x="7581" y="12593"/>
                            <a:pt x="9016" y="14040"/>
                            <a:pt x="10792" y="14040"/>
                          </a:cubicBezTo>
                          <a:cubicBezTo>
                            <a:pt x="12567" y="14040"/>
                            <a:pt x="14002" y="12599"/>
                            <a:pt x="14002" y="10816"/>
                          </a:cubicBezTo>
                          <a:cubicBezTo>
                            <a:pt x="14002" y="9033"/>
                            <a:pt x="12567" y="7592"/>
                            <a:pt x="10792" y="7592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" name="Google Shape;74;p15"/>
                    <p:cNvSpPr/>
                    <p:nvPr/>
                  </p:nvSpPr>
                  <p:spPr>
                    <a:xfrm rot="480000">
                      <a:off x="2204377" y="4226087"/>
                      <a:ext cx="4361944" cy="4362794"/>
                    </a:xfrm>
                    <a:custGeom>
                      <a:rect b="b" l="l" r="r" t="t"/>
                      <a:pathLst>
                        <a:path extrusionOk="0" h="21555" w="21532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2"/>
                          </a:cubicBezTo>
                          <a:cubicBezTo>
                            <a:pt x="12292" y="721"/>
                            <a:pt x="11969" y="1258"/>
                            <a:pt x="11661" y="1801"/>
                          </a:cubicBezTo>
                          <a:cubicBezTo>
                            <a:pt x="11547" y="2001"/>
                            <a:pt x="11418" y="2099"/>
                            <a:pt x="11153" y="2073"/>
                          </a:cubicBezTo>
                          <a:cubicBezTo>
                            <a:pt x="10691" y="2028"/>
                            <a:pt x="10220" y="2032"/>
                            <a:pt x="9759" y="2112"/>
                          </a:cubicBezTo>
                          <a:cubicBezTo>
                            <a:pt x="9550" y="2148"/>
                            <a:pt x="9432" y="2095"/>
                            <a:pt x="9318" y="1917"/>
                          </a:cubicBezTo>
                          <a:cubicBezTo>
                            <a:pt x="8969" y="1370"/>
                            <a:pt x="8594" y="841"/>
                            <a:pt x="8243" y="295"/>
                          </a:cubicBezTo>
                          <a:cubicBezTo>
                            <a:pt x="8145" y="142"/>
                            <a:pt x="8068" y="122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20"/>
                            <a:pt x="4567" y="1996"/>
                          </a:cubicBezTo>
                          <a:cubicBezTo>
                            <a:pt x="4742" y="2608"/>
                            <a:pt x="4890" y="3227"/>
                            <a:pt x="5065" y="3839"/>
                          </a:cubicBezTo>
                          <a:cubicBezTo>
                            <a:pt x="5122" y="4038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7" y="4959"/>
                            <a:pt x="3950" y="5348"/>
                          </a:cubicBezTo>
                          <a:cubicBezTo>
                            <a:pt x="3802" y="5555"/>
                            <a:pt x="3648" y="5573"/>
                            <a:pt x="3439" y="5530"/>
                          </a:cubicBezTo>
                          <a:cubicBezTo>
                            <a:pt x="2827" y="5405"/>
                            <a:pt x="2213" y="5295"/>
                            <a:pt x="1605" y="5156"/>
                          </a:cubicBezTo>
                          <a:cubicBezTo>
                            <a:pt x="1409" y="5111"/>
                            <a:pt x="1325" y="5153"/>
                            <a:pt x="1257" y="5338"/>
                          </a:cubicBezTo>
                          <a:cubicBezTo>
                            <a:pt x="856" y="6423"/>
                            <a:pt x="449" y="7506"/>
                            <a:pt x="35" y="8586"/>
                          </a:cubicBezTo>
                          <a:cubicBezTo>
                            <a:pt x="-34" y="8767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6" y="9574"/>
                            <a:pt x="1798" y="9882"/>
                          </a:cubicBezTo>
                          <a:cubicBezTo>
                            <a:pt x="2001" y="9997"/>
                            <a:pt x="2093" y="10127"/>
                            <a:pt x="2064" y="10392"/>
                          </a:cubicBezTo>
                          <a:cubicBezTo>
                            <a:pt x="2014" y="10855"/>
                            <a:pt x="2039" y="11326"/>
                            <a:pt x="2116" y="11788"/>
                          </a:cubicBezTo>
                          <a:cubicBezTo>
                            <a:pt x="2151" y="11998"/>
                            <a:pt x="2089" y="12115"/>
                            <a:pt x="1913" y="12228"/>
                          </a:cubicBezTo>
                          <a:cubicBezTo>
                            <a:pt x="1367" y="12578"/>
                            <a:pt x="837" y="12953"/>
                            <a:pt x="291" y="13303"/>
                          </a:cubicBezTo>
                          <a:cubicBezTo>
                            <a:pt x="136" y="13403"/>
                            <a:pt x="124" y="13482"/>
                            <a:pt x="199" y="13643"/>
                          </a:cubicBezTo>
                          <a:cubicBezTo>
                            <a:pt x="688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5" y="16807"/>
                            <a:pt x="3223" y="16651"/>
                            <a:pt x="3839" y="16489"/>
                          </a:cubicBezTo>
                          <a:cubicBezTo>
                            <a:pt x="3930" y="16465"/>
                            <a:pt x="4023" y="16451"/>
                            <a:pt x="4118" y="16432"/>
                          </a:cubicBezTo>
                          <a:cubicBezTo>
                            <a:pt x="4164" y="16485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7"/>
                            <a:pt x="5319" y="17573"/>
                          </a:cubicBezTo>
                          <a:cubicBezTo>
                            <a:pt x="5534" y="17728"/>
                            <a:pt x="5572" y="17885"/>
                            <a:pt x="5524" y="18114"/>
                          </a:cubicBezTo>
                          <a:cubicBezTo>
                            <a:pt x="5398" y="18725"/>
                            <a:pt x="5287" y="19339"/>
                            <a:pt x="5149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7" y="21106"/>
                            <a:pt x="8576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1" y="20834"/>
                            <a:pt x="9562" y="20299"/>
                            <a:pt x="9871" y="19757"/>
                          </a:cubicBezTo>
                          <a:cubicBezTo>
                            <a:pt x="9985" y="19558"/>
                            <a:pt x="10110" y="19452"/>
                            <a:pt x="10378" y="19481"/>
                          </a:cubicBezTo>
                          <a:cubicBezTo>
                            <a:pt x="10828" y="19528"/>
                            <a:pt x="11291" y="19534"/>
                            <a:pt x="11737" y="19445"/>
                          </a:cubicBezTo>
                          <a:cubicBezTo>
                            <a:pt x="12009" y="19391"/>
                            <a:pt x="12126" y="19505"/>
                            <a:pt x="12252" y="19698"/>
                          </a:cubicBezTo>
                          <a:cubicBezTo>
                            <a:pt x="12593" y="20221"/>
                            <a:pt x="12952" y="20733"/>
                            <a:pt x="13290" y="21259"/>
                          </a:cubicBezTo>
                          <a:cubicBezTo>
                            <a:pt x="13387" y="21411"/>
                            <a:pt x="13463" y="21432"/>
                            <a:pt x="13628" y="21356"/>
                          </a:cubicBezTo>
                          <a:cubicBezTo>
                            <a:pt x="14687" y="20866"/>
                            <a:pt x="15750" y="20382"/>
                            <a:pt x="16819" y="19912"/>
                          </a:cubicBezTo>
                          <a:cubicBezTo>
                            <a:pt x="17012" y="19827"/>
                            <a:pt x="17018" y="19738"/>
                            <a:pt x="16967" y="19560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2" y="17519"/>
                            <a:pt x="16433" y="17386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09"/>
                          </a:cubicBezTo>
                          <a:cubicBezTo>
                            <a:pt x="17730" y="16006"/>
                            <a:pt x="17880" y="15980"/>
                            <a:pt x="18092" y="16024"/>
                          </a:cubicBezTo>
                          <a:cubicBezTo>
                            <a:pt x="18703" y="16151"/>
                            <a:pt x="19318" y="16260"/>
                            <a:pt x="19926" y="16398"/>
                          </a:cubicBezTo>
                          <a:cubicBezTo>
                            <a:pt x="20121" y="16442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0"/>
                            <a:pt x="21497" y="12970"/>
                          </a:cubicBezTo>
                          <a:cubicBezTo>
                            <a:pt x="21566" y="12790"/>
                            <a:pt x="21541" y="12697"/>
                            <a:pt x="21361" y="12600"/>
                          </a:cubicBezTo>
                          <a:cubicBezTo>
                            <a:pt x="20812" y="12303"/>
                            <a:pt x="20278" y="11982"/>
                            <a:pt x="19736" y="11674"/>
                          </a:cubicBezTo>
                          <a:cubicBezTo>
                            <a:pt x="19535" y="11559"/>
                            <a:pt x="19439" y="11431"/>
                            <a:pt x="19468" y="11163"/>
                          </a:cubicBezTo>
                          <a:cubicBezTo>
                            <a:pt x="19519" y="10701"/>
                            <a:pt x="19493" y="10230"/>
                            <a:pt x="19416" y="9768"/>
                          </a:cubicBezTo>
                          <a:cubicBezTo>
                            <a:pt x="19381" y="9559"/>
                            <a:pt x="19443" y="9442"/>
                            <a:pt x="19620" y="9328"/>
                          </a:cubicBezTo>
                          <a:cubicBezTo>
                            <a:pt x="20166" y="8978"/>
                            <a:pt x="20694" y="8603"/>
                            <a:pt x="21240" y="8252"/>
                          </a:cubicBezTo>
                          <a:cubicBezTo>
                            <a:pt x="21393" y="8154"/>
                            <a:pt x="21411" y="8075"/>
                            <a:pt x="21336" y="7912"/>
                          </a:cubicBezTo>
                          <a:cubicBezTo>
                            <a:pt x="20846" y="6851"/>
                            <a:pt x="20362" y="5788"/>
                            <a:pt x="19892" y="4718"/>
                          </a:cubicBezTo>
                          <a:cubicBezTo>
                            <a:pt x="19806" y="4523"/>
                            <a:pt x="19717" y="4523"/>
                            <a:pt x="19541" y="4574"/>
                          </a:cubicBezTo>
                          <a:cubicBezTo>
                            <a:pt x="18917" y="4751"/>
                            <a:pt x="18286" y="4905"/>
                            <a:pt x="17662" y="5080"/>
                          </a:cubicBezTo>
                          <a:cubicBezTo>
                            <a:pt x="17490" y="5129"/>
                            <a:pt x="17378" y="5103"/>
                            <a:pt x="17261" y="4959"/>
                          </a:cubicBezTo>
                          <a:cubicBezTo>
                            <a:pt x="16959" y="4585"/>
                            <a:pt x="16599" y="4263"/>
                            <a:pt x="16213" y="3983"/>
                          </a:cubicBezTo>
                          <a:cubicBezTo>
                            <a:pt x="16001" y="3828"/>
                            <a:pt x="15960" y="3672"/>
                            <a:pt x="16008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8" y="1413"/>
                            <a:pt x="16387" y="1327"/>
                            <a:pt x="16201" y="1258"/>
                          </a:cubicBezTo>
                          <a:cubicBezTo>
                            <a:pt x="15118" y="858"/>
                            <a:pt x="14036" y="450"/>
                            <a:pt x="12956" y="36"/>
                          </a:cubicBezTo>
                          <a:cubicBezTo>
                            <a:pt x="12911" y="19"/>
                            <a:pt x="12873" y="7"/>
                            <a:pt x="12837" y="2"/>
                          </a:cubicBezTo>
                          <a:close/>
                          <a:moveTo>
                            <a:pt x="10766" y="5818"/>
                          </a:moveTo>
                          <a:cubicBezTo>
                            <a:pt x="13503" y="5818"/>
                            <a:pt x="15722" y="8039"/>
                            <a:pt x="15722" y="10778"/>
                          </a:cubicBezTo>
                          <a:cubicBezTo>
                            <a:pt x="15722" y="13517"/>
                            <a:pt x="13503" y="15738"/>
                            <a:pt x="10766" y="15738"/>
                          </a:cubicBezTo>
                          <a:cubicBezTo>
                            <a:pt x="8030" y="15738"/>
                            <a:pt x="5810" y="13517"/>
                            <a:pt x="5810" y="10778"/>
                          </a:cubicBezTo>
                          <a:cubicBezTo>
                            <a:pt x="5810" y="8039"/>
                            <a:pt x="8030" y="5818"/>
                            <a:pt x="10766" y="5818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" name="Google Shape;75;p15"/>
                    <p:cNvSpPr/>
                    <p:nvPr/>
                  </p:nvSpPr>
                  <p:spPr>
                    <a:xfrm>
                      <a:off x="10909377" y="3793281"/>
                      <a:ext cx="3450017" cy="3435043"/>
                    </a:xfrm>
                    <a:custGeom>
                      <a:rect b="b" l="l" r="r" t="t"/>
                      <a:pathLst>
                        <a:path extrusionOk="0" h="21599" w="21600">
                          <a:moveTo>
                            <a:pt x="9384" y="0"/>
                          </a:moveTo>
                          <a:cubicBezTo>
                            <a:pt x="9373" y="0"/>
                            <a:pt x="9237" y="27"/>
                            <a:pt x="9075" y="54"/>
                          </a:cubicBezTo>
                          <a:lnTo>
                            <a:pt x="7468" y="445"/>
                          </a:lnTo>
                          <a:cubicBezTo>
                            <a:pt x="7312" y="494"/>
                            <a:pt x="7177" y="531"/>
                            <a:pt x="7166" y="537"/>
                          </a:cubicBezTo>
                          <a:cubicBezTo>
                            <a:pt x="7161" y="542"/>
                            <a:pt x="7154" y="677"/>
                            <a:pt x="7154" y="840"/>
                          </a:cubicBezTo>
                          <a:lnTo>
                            <a:pt x="7166" y="1761"/>
                          </a:lnTo>
                          <a:cubicBezTo>
                            <a:pt x="7166" y="1924"/>
                            <a:pt x="7047" y="2119"/>
                            <a:pt x="6902" y="2190"/>
                          </a:cubicBezTo>
                          <a:lnTo>
                            <a:pt x="6151" y="2574"/>
                          </a:lnTo>
                          <a:cubicBezTo>
                            <a:pt x="6006" y="2655"/>
                            <a:pt x="5778" y="2644"/>
                            <a:pt x="5649" y="2547"/>
                          </a:cubicBezTo>
                          <a:lnTo>
                            <a:pt x="4900" y="2010"/>
                          </a:lnTo>
                          <a:cubicBezTo>
                            <a:pt x="4765" y="1913"/>
                            <a:pt x="4651" y="1842"/>
                            <a:pt x="4645" y="1848"/>
                          </a:cubicBezTo>
                          <a:cubicBezTo>
                            <a:pt x="4640" y="1853"/>
                            <a:pt x="4527" y="1941"/>
                            <a:pt x="4398" y="2044"/>
                          </a:cubicBezTo>
                          <a:lnTo>
                            <a:pt x="3162" y="3116"/>
                          </a:lnTo>
                          <a:cubicBezTo>
                            <a:pt x="3043" y="3230"/>
                            <a:pt x="2941" y="3327"/>
                            <a:pt x="2936" y="3333"/>
                          </a:cubicBezTo>
                          <a:cubicBezTo>
                            <a:pt x="2930" y="3338"/>
                            <a:pt x="2990" y="3462"/>
                            <a:pt x="3065" y="3609"/>
                          </a:cubicBezTo>
                          <a:lnTo>
                            <a:pt x="3490" y="4401"/>
                          </a:lnTo>
                          <a:cubicBezTo>
                            <a:pt x="3566" y="4548"/>
                            <a:pt x="3551" y="4769"/>
                            <a:pt x="3448" y="4899"/>
                          </a:cubicBezTo>
                          <a:lnTo>
                            <a:pt x="2909" y="5648"/>
                          </a:lnTo>
                          <a:cubicBezTo>
                            <a:pt x="2817" y="5783"/>
                            <a:pt x="2612" y="5879"/>
                            <a:pt x="2450" y="5858"/>
                          </a:cubicBezTo>
                          <a:lnTo>
                            <a:pt x="1548" y="5739"/>
                          </a:lnTo>
                          <a:cubicBezTo>
                            <a:pt x="1386" y="5717"/>
                            <a:pt x="1251" y="5707"/>
                            <a:pt x="1246" y="5712"/>
                          </a:cubicBezTo>
                          <a:cubicBezTo>
                            <a:pt x="1241" y="5717"/>
                            <a:pt x="1181" y="5848"/>
                            <a:pt x="1111" y="6000"/>
                          </a:cubicBezTo>
                          <a:lnTo>
                            <a:pt x="518" y="7483"/>
                          </a:lnTo>
                          <a:cubicBezTo>
                            <a:pt x="464" y="7640"/>
                            <a:pt x="420" y="7776"/>
                            <a:pt x="415" y="7781"/>
                          </a:cubicBezTo>
                          <a:cubicBezTo>
                            <a:pt x="415" y="7792"/>
                            <a:pt x="523" y="7874"/>
                            <a:pt x="658" y="7966"/>
                          </a:cubicBezTo>
                          <a:lnTo>
                            <a:pt x="1381" y="8454"/>
                          </a:lnTo>
                          <a:cubicBezTo>
                            <a:pt x="1516" y="8546"/>
                            <a:pt x="1602" y="8752"/>
                            <a:pt x="1570" y="8914"/>
                          </a:cubicBezTo>
                          <a:lnTo>
                            <a:pt x="1420" y="9944"/>
                          </a:lnTo>
                          <a:cubicBezTo>
                            <a:pt x="1404" y="10106"/>
                            <a:pt x="1263" y="10291"/>
                            <a:pt x="1106" y="10345"/>
                          </a:cubicBezTo>
                          <a:lnTo>
                            <a:pt x="280" y="10648"/>
                          </a:lnTo>
                          <a:cubicBezTo>
                            <a:pt x="123" y="10702"/>
                            <a:pt x="0" y="10758"/>
                            <a:pt x="0" y="10769"/>
                          </a:cubicBezTo>
                          <a:cubicBezTo>
                            <a:pt x="0" y="10779"/>
                            <a:pt x="6" y="10919"/>
                            <a:pt x="17" y="11082"/>
                          </a:cubicBezTo>
                          <a:lnTo>
                            <a:pt x="167" y="12626"/>
                          </a:lnTo>
                          <a:cubicBezTo>
                            <a:pt x="194" y="12789"/>
                            <a:pt x="210" y="12930"/>
                            <a:pt x="216" y="12941"/>
                          </a:cubicBezTo>
                          <a:cubicBezTo>
                            <a:pt x="216" y="12952"/>
                            <a:pt x="350" y="12974"/>
                            <a:pt x="518" y="12990"/>
                          </a:cubicBezTo>
                          <a:lnTo>
                            <a:pt x="1354" y="13082"/>
                          </a:lnTo>
                          <a:cubicBezTo>
                            <a:pt x="1516" y="13098"/>
                            <a:pt x="1688" y="13245"/>
                            <a:pt x="1737" y="13402"/>
                          </a:cubicBezTo>
                          <a:lnTo>
                            <a:pt x="2121" y="14501"/>
                          </a:lnTo>
                          <a:cubicBezTo>
                            <a:pt x="2181" y="14653"/>
                            <a:pt x="2142" y="14881"/>
                            <a:pt x="2028" y="15000"/>
                          </a:cubicBezTo>
                          <a:lnTo>
                            <a:pt x="1457" y="15624"/>
                          </a:lnTo>
                          <a:cubicBezTo>
                            <a:pt x="1349" y="15743"/>
                            <a:pt x="1258" y="15850"/>
                            <a:pt x="1263" y="15856"/>
                          </a:cubicBezTo>
                          <a:cubicBezTo>
                            <a:pt x="1268" y="15861"/>
                            <a:pt x="1338" y="15986"/>
                            <a:pt x="1425" y="16127"/>
                          </a:cubicBezTo>
                          <a:lnTo>
                            <a:pt x="2256" y="17380"/>
                          </a:lnTo>
                          <a:cubicBezTo>
                            <a:pt x="2353" y="17510"/>
                            <a:pt x="2440" y="17623"/>
                            <a:pt x="2445" y="17634"/>
                          </a:cubicBezTo>
                          <a:cubicBezTo>
                            <a:pt x="2450" y="17639"/>
                            <a:pt x="2579" y="17595"/>
                            <a:pt x="2730" y="17535"/>
                          </a:cubicBezTo>
                          <a:lnTo>
                            <a:pt x="3490" y="17232"/>
                          </a:lnTo>
                          <a:cubicBezTo>
                            <a:pt x="3641" y="17173"/>
                            <a:pt x="3863" y="17216"/>
                            <a:pt x="3976" y="17336"/>
                          </a:cubicBezTo>
                          <a:lnTo>
                            <a:pt x="4905" y="18192"/>
                          </a:lnTo>
                          <a:cubicBezTo>
                            <a:pt x="5029" y="18295"/>
                            <a:pt x="5100" y="18511"/>
                            <a:pt x="5062" y="18673"/>
                          </a:cubicBezTo>
                          <a:lnTo>
                            <a:pt x="4851" y="19476"/>
                          </a:lnTo>
                          <a:cubicBezTo>
                            <a:pt x="4808" y="19633"/>
                            <a:pt x="4780" y="19769"/>
                            <a:pt x="4785" y="19774"/>
                          </a:cubicBezTo>
                          <a:cubicBezTo>
                            <a:pt x="4791" y="19780"/>
                            <a:pt x="4915" y="19850"/>
                            <a:pt x="5055" y="19937"/>
                          </a:cubicBezTo>
                          <a:lnTo>
                            <a:pt x="6345" y="20631"/>
                          </a:lnTo>
                          <a:cubicBezTo>
                            <a:pt x="6491" y="20701"/>
                            <a:pt x="6621" y="20761"/>
                            <a:pt x="6632" y="20766"/>
                          </a:cubicBezTo>
                          <a:cubicBezTo>
                            <a:pt x="6637" y="20772"/>
                            <a:pt x="6735" y="20668"/>
                            <a:pt x="6843" y="20543"/>
                          </a:cubicBezTo>
                          <a:lnTo>
                            <a:pt x="7370" y="19932"/>
                          </a:lnTo>
                          <a:cubicBezTo>
                            <a:pt x="7478" y="19807"/>
                            <a:pt x="7694" y="19742"/>
                            <a:pt x="7851" y="19791"/>
                          </a:cubicBezTo>
                          <a:lnTo>
                            <a:pt x="9136" y="20116"/>
                          </a:lnTo>
                          <a:cubicBezTo>
                            <a:pt x="9298" y="20149"/>
                            <a:pt x="9459" y="20306"/>
                            <a:pt x="9497" y="20468"/>
                          </a:cubicBezTo>
                          <a:lnTo>
                            <a:pt x="9680" y="21259"/>
                          </a:lnTo>
                          <a:cubicBezTo>
                            <a:pt x="9718" y="21422"/>
                            <a:pt x="9756" y="21552"/>
                            <a:pt x="9761" y="21552"/>
                          </a:cubicBezTo>
                          <a:cubicBezTo>
                            <a:pt x="9767" y="21552"/>
                            <a:pt x="9911" y="21562"/>
                            <a:pt x="10073" y="21573"/>
                          </a:cubicBezTo>
                          <a:lnTo>
                            <a:pt x="10500" y="21595"/>
                          </a:lnTo>
                          <a:cubicBezTo>
                            <a:pt x="10662" y="21600"/>
                            <a:pt x="10931" y="21600"/>
                            <a:pt x="11098" y="21595"/>
                          </a:cubicBezTo>
                          <a:lnTo>
                            <a:pt x="11525" y="21573"/>
                          </a:lnTo>
                          <a:cubicBezTo>
                            <a:pt x="11687" y="21562"/>
                            <a:pt x="11828" y="21552"/>
                            <a:pt x="11839" y="21552"/>
                          </a:cubicBezTo>
                          <a:cubicBezTo>
                            <a:pt x="11849" y="21552"/>
                            <a:pt x="11882" y="21416"/>
                            <a:pt x="11920" y="21259"/>
                          </a:cubicBezTo>
                          <a:lnTo>
                            <a:pt x="12103" y="20468"/>
                          </a:lnTo>
                          <a:cubicBezTo>
                            <a:pt x="12141" y="20306"/>
                            <a:pt x="12302" y="20149"/>
                            <a:pt x="12464" y="20116"/>
                          </a:cubicBezTo>
                          <a:lnTo>
                            <a:pt x="13749" y="19791"/>
                          </a:lnTo>
                          <a:cubicBezTo>
                            <a:pt x="13906" y="19742"/>
                            <a:pt x="14120" y="19807"/>
                            <a:pt x="14228" y="19932"/>
                          </a:cubicBezTo>
                          <a:lnTo>
                            <a:pt x="14757" y="20543"/>
                          </a:lnTo>
                          <a:cubicBezTo>
                            <a:pt x="14865" y="20668"/>
                            <a:pt x="14957" y="20767"/>
                            <a:pt x="14968" y="20766"/>
                          </a:cubicBezTo>
                          <a:cubicBezTo>
                            <a:pt x="14974" y="20761"/>
                            <a:pt x="15102" y="20701"/>
                            <a:pt x="15253" y="20631"/>
                          </a:cubicBezTo>
                          <a:lnTo>
                            <a:pt x="16543" y="19937"/>
                          </a:lnTo>
                          <a:cubicBezTo>
                            <a:pt x="16683" y="19850"/>
                            <a:pt x="16802" y="19780"/>
                            <a:pt x="16813" y="19774"/>
                          </a:cubicBezTo>
                          <a:cubicBezTo>
                            <a:pt x="16818" y="19769"/>
                            <a:pt x="16792" y="19633"/>
                            <a:pt x="16749" y="19476"/>
                          </a:cubicBezTo>
                          <a:lnTo>
                            <a:pt x="16538" y="18673"/>
                          </a:lnTo>
                          <a:cubicBezTo>
                            <a:pt x="16495" y="18516"/>
                            <a:pt x="16565" y="18301"/>
                            <a:pt x="16695" y="18192"/>
                          </a:cubicBezTo>
                          <a:lnTo>
                            <a:pt x="17622" y="17336"/>
                          </a:lnTo>
                          <a:cubicBezTo>
                            <a:pt x="17736" y="17216"/>
                            <a:pt x="17957" y="17173"/>
                            <a:pt x="18108" y="17232"/>
                          </a:cubicBezTo>
                          <a:lnTo>
                            <a:pt x="18868" y="17535"/>
                          </a:lnTo>
                          <a:cubicBezTo>
                            <a:pt x="19019" y="17595"/>
                            <a:pt x="19150" y="17639"/>
                            <a:pt x="19155" y="17634"/>
                          </a:cubicBezTo>
                          <a:cubicBezTo>
                            <a:pt x="19160" y="17628"/>
                            <a:pt x="19247" y="17515"/>
                            <a:pt x="19344" y="17380"/>
                          </a:cubicBezTo>
                          <a:lnTo>
                            <a:pt x="20175" y="16127"/>
                          </a:lnTo>
                          <a:cubicBezTo>
                            <a:pt x="20262" y="15986"/>
                            <a:pt x="20332" y="15861"/>
                            <a:pt x="20337" y="15856"/>
                          </a:cubicBezTo>
                          <a:cubicBezTo>
                            <a:pt x="20342" y="15850"/>
                            <a:pt x="20256" y="15743"/>
                            <a:pt x="20143" y="15624"/>
                          </a:cubicBezTo>
                          <a:lnTo>
                            <a:pt x="19570" y="14989"/>
                          </a:lnTo>
                          <a:cubicBezTo>
                            <a:pt x="19462" y="14869"/>
                            <a:pt x="19419" y="14642"/>
                            <a:pt x="19479" y="14491"/>
                          </a:cubicBezTo>
                          <a:lnTo>
                            <a:pt x="19862" y="13390"/>
                          </a:lnTo>
                          <a:cubicBezTo>
                            <a:pt x="19910" y="13233"/>
                            <a:pt x="20082" y="13088"/>
                            <a:pt x="20244" y="13072"/>
                          </a:cubicBezTo>
                          <a:lnTo>
                            <a:pt x="21081" y="12978"/>
                          </a:lnTo>
                          <a:cubicBezTo>
                            <a:pt x="21243" y="12962"/>
                            <a:pt x="21379" y="12940"/>
                            <a:pt x="21384" y="12929"/>
                          </a:cubicBezTo>
                          <a:cubicBezTo>
                            <a:pt x="21384" y="12918"/>
                            <a:pt x="21404" y="12784"/>
                            <a:pt x="21431" y="12616"/>
                          </a:cubicBezTo>
                          <a:lnTo>
                            <a:pt x="21583" y="11072"/>
                          </a:lnTo>
                          <a:cubicBezTo>
                            <a:pt x="21594" y="10909"/>
                            <a:pt x="21600" y="10767"/>
                            <a:pt x="21600" y="10757"/>
                          </a:cubicBezTo>
                          <a:cubicBezTo>
                            <a:pt x="21584" y="10757"/>
                            <a:pt x="21460" y="10702"/>
                            <a:pt x="21303" y="10648"/>
                          </a:cubicBezTo>
                          <a:lnTo>
                            <a:pt x="20477" y="10345"/>
                          </a:lnTo>
                          <a:cubicBezTo>
                            <a:pt x="20321" y="10291"/>
                            <a:pt x="20180" y="10106"/>
                            <a:pt x="20163" y="9944"/>
                          </a:cubicBezTo>
                          <a:lnTo>
                            <a:pt x="20013" y="8914"/>
                          </a:lnTo>
                          <a:cubicBezTo>
                            <a:pt x="19981" y="8752"/>
                            <a:pt x="20067" y="8546"/>
                            <a:pt x="20202" y="8454"/>
                          </a:cubicBezTo>
                          <a:lnTo>
                            <a:pt x="20926" y="7966"/>
                          </a:lnTo>
                          <a:cubicBezTo>
                            <a:pt x="21060" y="7874"/>
                            <a:pt x="21174" y="7792"/>
                            <a:pt x="21168" y="7781"/>
                          </a:cubicBezTo>
                          <a:cubicBezTo>
                            <a:pt x="21168" y="7770"/>
                            <a:pt x="21119" y="7640"/>
                            <a:pt x="21065" y="7483"/>
                          </a:cubicBezTo>
                          <a:lnTo>
                            <a:pt x="20472" y="6000"/>
                          </a:lnTo>
                          <a:cubicBezTo>
                            <a:pt x="20402" y="5848"/>
                            <a:pt x="20342" y="5723"/>
                            <a:pt x="20337" y="5712"/>
                          </a:cubicBezTo>
                          <a:cubicBezTo>
                            <a:pt x="20332" y="5701"/>
                            <a:pt x="20197" y="5717"/>
                            <a:pt x="20035" y="5739"/>
                          </a:cubicBezTo>
                          <a:lnTo>
                            <a:pt x="19133" y="5858"/>
                          </a:lnTo>
                          <a:cubicBezTo>
                            <a:pt x="18971" y="5879"/>
                            <a:pt x="18761" y="5788"/>
                            <a:pt x="18674" y="5648"/>
                          </a:cubicBezTo>
                          <a:lnTo>
                            <a:pt x="18135" y="4899"/>
                          </a:lnTo>
                          <a:cubicBezTo>
                            <a:pt x="18032" y="4769"/>
                            <a:pt x="18017" y="4548"/>
                            <a:pt x="18093" y="4401"/>
                          </a:cubicBezTo>
                          <a:lnTo>
                            <a:pt x="18518" y="3609"/>
                          </a:lnTo>
                          <a:cubicBezTo>
                            <a:pt x="18593" y="3462"/>
                            <a:pt x="18653" y="3338"/>
                            <a:pt x="18647" y="3333"/>
                          </a:cubicBezTo>
                          <a:cubicBezTo>
                            <a:pt x="18642" y="3327"/>
                            <a:pt x="18540" y="3230"/>
                            <a:pt x="18422" y="3116"/>
                          </a:cubicBezTo>
                          <a:lnTo>
                            <a:pt x="17186" y="2044"/>
                          </a:lnTo>
                          <a:cubicBezTo>
                            <a:pt x="17056" y="1941"/>
                            <a:pt x="16943" y="1853"/>
                            <a:pt x="16938" y="1848"/>
                          </a:cubicBezTo>
                          <a:cubicBezTo>
                            <a:pt x="16932" y="1842"/>
                            <a:pt x="16813" y="1918"/>
                            <a:pt x="16683" y="2010"/>
                          </a:cubicBezTo>
                          <a:lnTo>
                            <a:pt x="15934" y="2547"/>
                          </a:lnTo>
                          <a:cubicBezTo>
                            <a:pt x="15800" y="2644"/>
                            <a:pt x="15572" y="2655"/>
                            <a:pt x="15432" y="2574"/>
                          </a:cubicBezTo>
                          <a:lnTo>
                            <a:pt x="14682" y="2190"/>
                          </a:lnTo>
                          <a:cubicBezTo>
                            <a:pt x="14531" y="2119"/>
                            <a:pt x="14411" y="1929"/>
                            <a:pt x="14417" y="1761"/>
                          </a:cubicBezTo>
                          <a:lnTo>
                            <a:pt x="14429" y="840"/>
                          </a:lnTo>
                          <a:cubicBezTo>
                            <a:pt x="14429" y="677"/>
                            <a:pt x="14428" y="537"/>
                            <a:pt x="14417" y="537"/>
                          </a:cubicBezTo>
                          <a:cubicBezTo>
                            <a:pt x="14411" y="531"/>
                            <a:pt x="14272" y="494"/>
                            <a:pt x="14115" y="445"/>
                          </a:cubicBezTo>
                          <a:lnTo>
                            <a:pt x="12508" y="54"/>
                          </a:lnTo>
                          <a:cubicBezTo>
                            <a:pt x="12346" y="22"/>
                            <a:pt x="12205" y="0"/>
                            <a:pt x="12200" y="0"/>
                          </a:cubicBezTo>
                          <a:cubicBezTo>
                            <a:pt x="12189" y="0"/>
                            <a:pt x="12125" y="120"/>
                            <a:pt x="12049" y="266"/>
                          </a:cubicBezTo>
                          <a:lnTo>
                            <a:pt x="11628" y="1096"/>
                          </a:lnTo>
                          <a:cubicBezTo>
                            <a:pt x="11552" y="1242"/>
                            <a:pt x="11358" y="1355"/>
                            <a:pt x="11196" y="1350"/>
                          </a:cubicBezTo>
                          <a:lnTo>
                            <a:pt x="10387" y="1350"/>
                          </a:lnTo>
                          <a:cubicBezTo>
                            <a:pt x="10225" y="1355"/>
                            <a:pt x="10025" y="1242"/>
                            <a:pt x="9955" y="1096"/>
                          </a:cubicBezTo>
                          <a:lnTo>
                            <a:pt x="9534" y="266"/>
                          </a:lnTo>
                          <a:cubicBezTo>
                            <a:pt x="9458" y="120"/>
                            <a:pt x="9394" y="0"/>
                            <a:pt x="9384" y="0"/>
                          </a:cubicBezTo>
                          <a:close/>
                          <a:moveTo>
                            <a:pt x="10792" y="5820"/>
                          </a:moveTo>
                          <a:cubicBezTo>
                            <a:pt x="13533" y="5820"/>
                            <a:pt x="15761" y="8053"/>
                            <a:pt x="15761" y="10811"/>
                          </a:cubicBezTo>
                          <a:cubicBezTo>
                            <a:pt x="15761" y="13569"/>
                            <a:pt x="13533" y="15801"/>
                            <a:pt x="10792" y="15801"/>
                          </a:cubicBezTo>
                          <a:cubicBezTo>
                            <a:pt x="8051" y="15801"/>
                            <a:pt x="5822" y="13569"/>
                            <a:pt x="5822" y="10811"/>
                          </a:cubicBezTo>
                          <a:cubicBezTo>
                            <a:pt x="5822" y="8053"/>
                            <a:pt x="8045" y="5820"/>
                            <a:pt x="10792" y="5820"/>
                          </a:cubicBezTo>
                          <a:close/>
                          <a:moveTo>
                            <a:pt x="10792" y="7592"/>
                          </a:moveTo>
                          <a:cubicBezTo>
                            <a:pt x="9016" y="7592"/>
                            <a:pt x="7581" y="9033"/>
                            <a:pt x="7581" y="10816"/>
                          </a:cubicBezTo>
                          <a:cubicBezTo>
                            <a:pt x="7581" y="12593"/>
                            <a:pt x="9016" y="14040"/>
                            <a:pt x="10792" y="14040"/>
                          </a:cubicBezTo>
                          <a:cubicBezTo>
                            <a:pt x="12567" y="14040"/>
                            <a:pt x="14002" y="12599"/>
                            <a:pt x="14002" y="10816"/>
                          </a:cubicBezTo>
                          <a:cubicBezTo>
                            <a:pt x="14002" y="9033"/>
                            <a:pt x="12567" y="7592"/>
                            <a:pt x="10792" y="7592"/>
                          </a:cubicBezTo>
                          <a:close/>
                        </a:path>
                      </a:pathLst>
                    </a:custGeom>
                    <a:solidFill>
                      <a:srgbClr val="A7A7A7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" name="Google Shape;76;p15"/>
                    <p:cNvSpPr txBox="1"/>
                    <p:nvPr/>
                  </p:nvSpPr>
                  <p:spPr>
                    <a:xfrm>
                      <a:off x="146206" y="964463"/>
                      <a:ext cx="17109808" cy="110228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" name="Google Shape;77;p15"/>
                    <p:cNvSpPr/>
                    <p:nvPr/>
                  </p:nvSpPr>
                  <p:spPr>
                    <a:xfrm>
                      <a:off x="5424027" y="2931851"/>
                      <a:ext cx="6662141" cy="6663388"/>
                    </a:xfrm>
                    <a:custGeom>
                      <a:rect b="b" l="l" r="r" t="t"/>
                      <a:pathLst>
                        <a:path extrusionOk="0" h="21555" w="21532">
                          <a:moveTo>
                            <a:pt x="12837" y="2"/>
                          </a:moveTo>
                          <a:cubicBezTo>
                            <a:pt x="12731" y="-11"/>
                            <a:pt x="12661" y="38"/>
                            <a:pt x="12588" y="173"/>
                          </a:cubicBezTo>
                          <a:cubicBezTo>
                            <a:pt x="12292" y="722"/>
                            <a:pt x="11969" y="1259"/>
                            <a:pt x="11661" y="1802"/>
                          </a:cubicBezTo>
                          <a:cubicBezTo>
                            <a:pt x="11547" y="2002"/>
                            <a:pt x="11418" y="2099"/>
                            <a:pt x="11153" y="2074"/>
                          </a:cubicBezTo>
                          <a:cubicBezTo>
                            <a:pt x="10690" y="2029"/>
                            <a:pt x="10219" y="2032"/>
                            <a:pt x="9758" y="2112"/>
                          </a:cubicBezTo>
                          <a:cubicBezTo>
                            <a:pt x="9550" y="2148"/>
                            <a:pt x="9432" y="2096"/>
                            <a:pt x="9318" y="1918"/>
                          </a:cubicBezTo>
                          <a:cubicBezTo>
                            <a:pt x="8969" y="1371"/>
                            <a:pt x="8594" y="842"/>
                            <a:pt x="8243" y="296"/>
                          </a:cubicBezTo>
                          <a:cubicBezTo>
                            <a:pt x="8145" y="143"/>
                            <a:pt x="8068" y="123"/>
                            <a:pt x="7905" y="198"/>
                          </a:cubicBezTo>
                          <a:cubicBezTo>
                            <a:pt x="6845" y="688"/>
                            <a:pt x="5781" y="1174"/>
                            <a:pt x="4712" y="1644"/>
                          </a:cubicBezTo>
                          <a:cubicBezTo>
                            <a:pt x="4517" y="1730"/>
                            <a:pt x="4517" y="1819"/>
                            <a:pt x="4568" y="1996"/>
                          </a:cubicBezTo>
                          <a:cubicBezTo>
                            <a:pt x="4742" y="2608"/>
                            <a:pt x="4889" y="3228"/>
                            <a:pt x="5065" y="3840"/>
                          </a:cubicBezTo>
                          <a:cubicBezTo>
                            <a:pt x="5122" y="4039"/>
                            <a:pt x="5098" y="4170"/>
                            <a:pt x="4932" y="4306"/>
                          </a:cubicBezTo>
                          <a:cubicBezTo>
                            <a:pt x="4561" y="4610"/>
                            <a:pt x="4228" y="4959"/>
                            <a:pt x="3950" y="5348"/>
                          </a:cubicBezTo>
                          <a:cubicBezTo>
                            <a:pt x="3803" y="5555"/>
                            <a:pt x="3649" y="5573"/>
                            <a:pt x="3439" y="5530"/>
                          </a:cubicBezTo>
                          <a:cubicBezTo>
                            <a:pt x="2828" y="5405"/>
                            <a:pt x="2213" y="5295"/>
                            <a:pt x="1605" y="5156"/>
                          </a:cubicBezTo>
                          <a:cubicBezTo>
                            <a:pt x="1409" y="5112"/>
                            <a:pt x="1325" y="5154"/>
                            <a:pt x="1257" y="5338"/>
                          </a:cubicBezTo>
                          <a:cubicBezTo>
                            <a:pt x="856" y="6423"/>
                            <a:pt x="449" y="7507"/>
                            <a:pt x="35" y="8587"/>
                          </a:cubicBezTo>
                          <a:cubicBezTo>
                            <a:pt x="-34" y="8768"/>
                            <a:pt x="-6" y="8857"/>
                            <a:pt x="173" y="8954"/>
                          </a:cubicBezTo>
                          <a:cubicBezTo>
                            <a:pt x="722" y="9251"/>
                            <a:pt x="1257" y="9574"/>
                            <a:pt x="1799" y="9883"/>
                          </a:cubicBezTo>
                          <a:cubicBezTo>
                            <a:pt x="2001" y="9998"/>
                            <a:pt x="2093" y="10127"/>
                            <a:pt x="2064" y="10393"/>
                          </a:cubicBezTo>
                          <a:cubicBezTo>
                            <a:pt x="2014" y="10855"/>
                            <a:pt x="2040" y="11327"/>
                            <a:pt x="2117" y="11788"/>
                          </a:cubicBezTo>
                          <a:cubicBezTo>
                            <a:pt x="2152" y="11998"/>
                            <a:pt x="2090" y="12114"/>
                            <a:pt x="1914" y="12227"/>
                          </a:cubicBezTo>
                          <a:cubicBezTo>
                            <a:pt x="1368" y="12577"/>
                            <a:pt x="836" y="12953"/>
                            <a:pt x="291" y="13303"/>
                          </a:cubicBezTo>
                          <a:cubicBezTo>
                            <a:pt x="136" y="13403"/>
                            <a:pt x="125" y="13483"/>
                            <a:pt x="199" y="13644"/>
                          </a:cubicBezTo>
                          <a:cubicBezTo>
                            <a:pt x="689" y="14705"/>
                            <a:pt x="1172" y="15768"/>
                            <a:pt x="1642" y="16837"/>
                          </a:cubicBezTo>
                          <a:cubicBezTo>
                            <a:pt x="1728" y="17034"/>
                            <a:pt x="1818" y="17032"/>
                            <a:pt x="1994" y="16982"/>
                          </a:cubicBezTo>
                          <a:cubicBezTo>
                            <a:pt x="2606" y="16807"/>
                            <a:pt x="3224" y="16650"/>
                            <a:pt x="3840" y="16489"/>
                          </a:cubicBezTo>
                          <a:cubicBezTo>
                            <a:pt x="3931" y="16465"/>
                            <a:pt x="4023" y="16452"/>
                            <a:pt x="4118" y="16433"/>
                          </a:cubicBezTo>
                          <a:cubicBezTo>
                            <a:pt x="4164" y="16486"/>
                            <a:pt x="4202" y="16532"/>
                            <a:pt x="4241" y="16576"/>
                          </a:cubicBezTo>
                          <a:cubicBezTo>
                            <a:pt x="4568" y="16944"/>
                            <a:pt x="4922" y="17288"/>
                            <a:pt x="5319" y="17574"/>
                          </a:cubicBezTo>
                          <a:cubicBezTo>
                            <a:pt x="5534" y="17729"/>
                            <a:pt x="5572" y="17886"/>
                            <a:pt x="5525" y="18114"/>
                          </a:cubicBezTo>
                          <a:cubicBezTo>
                            <a:pt x="5399" y="18725"/>
                            <a:pt x="5288" y="19339"/>
                            <a:pt x="5150" y="19947"/>
                          </a:cubicBezTo>
                          <a:cubicBezTo>
                            <a:pt x="5105" y="20142"/>
                            <a:pt x="5145" y="20229"/>
                            <a:pt x="5331" y="20297"/>
                          </a:cubicBezTo>
                          <a:cubicBezTo>
                            <a:pt x="6415" y="20698"/>
                            <a:pt x="7498" y="21106"/>
                            <a:pt x="8577" y="21520"/>
                          </a:cubicBezTo>
                          <a:cubicBezTo>
                            <a:pt x="8757" y="21589"/>
                            <a:pt x="8847" y="21563"/>
                            <a:pt x="8944" y="21383"/>
                          </a:cubicBezTo>
                          <a:cubicBezTo>
                            <a:pt x="9240" y="20834"/>
                            <a:pt x="9563" y="20300"/>
                            <a:pt x="9872" y="19757"/>
                          </a:cubicBezTo>
                          <a:cubicBezTo>
                            <a:pt x="9985" y="19558"/>
                            <a:pt x="10111" y="19453"/>
                            <a:pt x="10378" y="19481"/>
                          </a:cubicBezTo>
                          <a:cubicBezTo>
                            <a:pt x="10828" y="19529"/>
                            <a:pt x="11292" y="19534"/>
                            <a:pt x="11737" y="19446"/>
                          </a:cubicBezTo>
                          <a:cubicBezTo>
                            <a:pt x="12009" y="19392"/>
                            <a:pt x="12125" y="19506"/>
                            <a:pt x="12251" y="19699"/>
                          </a:cubicBezTo>
                          <a:cubicBezTo>
                            <a:pt x="12593" y="20222"/>
                            <a:pt x="12952" y="20733"/>
                            <a:pt x="13289" y="21259"/>
                          </a:cubicBezTo>
                          <a:cubicBezTo>
                            <a:pt x="13387" y="21410"/>
                            <a:pt x="13463" y="21433"/>
                            <a:pt x="13628" y="21357"/>
                          </a:cubicBezTo>
                          <a:cubicBezTo>
                            <a:pt x="14688" y="20867"/>
                            <a:pt x="15750" y="20383"/>
                            <a:pt x="16819" y="19912"/>
                          </a:cubicBezTo>
                          <a:cubicBezTo>
                            <a:pt x="17012" y="19827"/>
                            <a:pt x="17017" y="19739"/>
                            <a:pt x="16966" y="19561"/>
                          </a:cubicBezTo>
                          <a:cubicBezTo>
                            <a:pt x="16791" y="18948"/>
                            <a:pt x="16644" y="18329"/>
                            <a:pt x="16469" y="17716"/>
                          </a:cubicBezTo>
                          <a:cubicBezTo>
                            <a:pt x="16413" y="17519"/>
                            <a:pt x="16433" y="17387"/>
                            <a:pt x="16600" y="17250"/>
                          </a:cubicBezTo>
                          <a:cubicBezTo>
                            <a:pt x="16971" y="16946"/>
                            <a:pt x="17305" y="16598"/>
                            <a:pt x="17584" y="16210"/>
                          </a:cubicBezTo>
                          <a:cubicBezTo>
                            <a:pt x="17730" y="16006"/>
                            <a:pt x="17879" y="15981"/>
                            <a:pt x="18092" y="16025"/>
                          </a:cubicBezTo>
                          <a:cubicBezTo>
                            <a:pt x="18702" y="16152"/>
                            <a:pt x="19318" y="16260"/>
                            <a:pt x="19926" y="16398"/>
                          </a:cubicBezTo>
                          <a:cubicBezTo>
                            <a:pt x="20121" y="16443"/>
                            <a:pt x="20207" y="16404"/>
                            <a:pt x="20276" y="16218"/>
                          </a:cubicBezTo>
                          <a:cubicBezTo>
                            <a:pt x="20676" y="15133"/>
                            <a:pt x="21084" y="14051"/>
                            <a:pt x="21497" y="12971"/>
                          </a:cubicBezTo>
                          <a:cubicBezTo>
                            <a:pt x="21566" y="12791"/>
                            <a:pt x="21541" y="12698"/>
                            <a:pt x="21360" y="12601"/>
                          </a:cubicBezTo>
                          <a:cubicBezTo>
                            <a:pt x="20812" y="12304"/>
                            <a:pt x="20278" y="11982"/>
                            <a:pt x="19736" y="11674"/>
                          </a:cubicBezTo>
                          <a:cubicBezTo>
                            <a:pt x="19536" y="11559"/>
                            <a:pt x="19439" y="11431"/>
                            <a:pt x="19469" y="11164"/>
                          </a:cubicBezTo>
                          <a:cubicBezTo>
                            <a:pt x="19520" y="10701"/>
                            <a:pt x="19494" y="10230"/>
                            <a:pt x="19417" y="9768"/>
                          </a:cubicBezTo>
                          <a:cubicBezTo>
                            <a:pt x="19382" y="9559"/>
                            <a:pt x="19443" y="9442"/>
                            <a:pt x="19620" y="9329"/>
                          </a:cubicBezTo>
                          <a:cubicBezTo>
                            <a:pt x="20166" y="8979"/>
                            <a:pt x="20695" y="8604"/>
                            <a:pt x="21240" y="8253"/>
                          </a:cubicBezTo>
                          <a:cubicBezTo>
                            <a:pt x="21394" y="8154"/>
                            <a:pt x="21411" y="8075"/>
                            <a:pt x="21336" y="7913"/>
                          </a:cubicBezTo>
                          <a:cubicBezTo>
                            <a:pt x="20846" y="6852"/>
                            <a:pt x="20362" y="5789"/>
                            <a:pt x="19892" y="4719"/>
                          </a:cubicBezTo>
                          <a:cubicBezTo>
                            <a:pt x="19806" y="4523"/>
                            <a:pt x="19717" y="4524"/>
                            <a:pt x="19541" y="4574"/>
                          </a:cubicBezTo>
                          <a:cubicBezTo>
                            <a:pt x="18918" y="4752"/>
                            <a:pt x="18286" y="4906"/>
                            <a:pt x="17661" y="5081"/>
                          </a:cubicBezTo>
                          <a:cubicBezTo>
                            <a:pt x="17490" y="5129"/>
                            <a:pt x="17378" y="5104"/>
                            <a:pt x="17261" y="4960"/>
                          </a:cubicBezTo>
                          <a:cubicBezTo>
                            <a:pt x="16959" y="4586"/>
                            <a:pt x="16600" y="4264"/>
                            <a:pt x="16214" y="3983"/>
                          </a:cubicBezTo>
                          <a:cubicBezTo>
                            <a:pt x="16001" y="3829"/>
                            <a:pt x="15959" y="3672"/>
                            <a:pt x="16007" y="3442"/>
                          </a:cubicBezTo>
                          <a:cubicBezTo>
                            <a:pt x="16135" y="2831"/>
                            <a:pt x="16245" y="2217"/>
                            <a:pt x="16383" y="1609"/>
                          </a:cubicBezTo>
                          <a:cubicBezTo>
                            <a:pt x="16427" y="1414"/>
                            <a:pt x="16387" y="1327"/>
                            <a:pt x="16201" y="1259"/>
                          </a:cubicBezTo>
                          <a:cubicBezTo>
                            <a:pt x="15117" y="858"/>
                            <a:pt x="14035" y="450"/>
                            <a:pt x="12956" y="37"/>
                          </a:cubicBezTo>
                          <a:cubicBezTo>
                            <a:pt x="12911" y="19"/>
                            <a:pt x="12872" y="7"/>
                            <a:pt x="12837" y="2"/>
                          </a:cubicBezTo>
                          <a:close/>
                          <a:moveTo>
                            <a:pt x="10766" y="3791"/>
                          </a:moveTo>
                          <a:cubicBezTo>
                            <a:pt x="12553" y="3791"/>
                            <a:pt x="14340" y="4473"/>
                            <a:pt x="15703" y="5837"/>
                          </a:cubicBezTo>
                          <a:cubicBezTo>
                            <a:pt x="18429" y="8566"/>
                            <a:pt x="18429" y="12990"/>
                            <a:pt x="15703" y="15719"/>
                          </a:cubicBezTo>
                          <a:cubicBezTo>
                            <a:pt x="12977" y="18447"/>
                            <a:pt x="8556" y="18447"/>
                            <a:pt x="5830" y="15719"/>
                          </a:cubicBezTo>
                          <a:cubicBezTo>
                            <a:pt x="3104" y="12990"/>
                            <a:pt x="3104" y="8566"/>
                            <a:pt x="5830" y="5837"/>
                          </a:cubicBezTo>
                          <a:cubicBezTo>
                            <a:pt x="7193" y="4473"/>
                            <a:pt x="8980" y="3791"/>
                            <a:pt x="10766" y="3791"/>
                          </a:cubicBezTo>
                          <a:close/>
                        </a:path>
                      </a:pathLst>
                    </a:custGeom>
                    <a:solidFill>
                      <a:srgbClr val="CFCDD0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" name="Google Shape;78;p15"/>
                    <p:cNvSpPr/>
                    <p:nvPr/>
                  </p:nvSpPr>
                  <p:spPr>
                    <a:xfrm>
                      <a:off x="8737255" y="4305308"/>
                      <a:ext cx="1714650" cy="1958008"/>
                    </a:xfrm>
                    <a:custGeom>
                      <a:rect b="b" l="l" r="r" t="t"/>
                      <a:pathLst>
                        <a:path extrusionOk="0" h="21592" w="21600">
                          <a:moveTo>
                            <a:pt x="0" y="0"/>
                          </a:moveTo>
                          <a:lnTo>
                            <a:pt x="0" y="21592"/>
                          </a:lnTo>
                          <a:lnTo>
                            <a:pt x="21600" y="10869"/>
                          </a:lnTo>
                          <a:cubicBezTo>
                            <a:pt x="19345" y="7466"/>
                            <a:pt x="16081" y="4660"/>
                            <a:pt x="12154" y="2747"/>
                          </a:cubicBezTo>
                          <a:cubicBezTo>
                            <a:pt x="8437" y="938"/>
                            <a:pt x="4253" y="-8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" name="Google Shape;79;p15"/>
                    <p:cNvSpPr/>
                    <p:nvPr/>
                  </p:nvSpPr>
                  <p:spPr>
                    <a:xfrm>
                      <a:off x="8739315" y="6264251"/>
                      <a:ext cx="1719330" cy="1954251"/>
                    </a:xfrm>
                    <a:custGeom>
                      <a:rect b="b" l="l" r="r" t="t"/>
                      <a:pathLst>
                        <a:path extrusionOk="0" h="21589" w="21600">
                          <a:moveTo>
                            <a:pt x="17" y="0"/>
                          </a:moveTo>
                          <a:lnTo>
                            <a:pt x="0" y="21589"/>
                          </a:lnTo>
                          <a:cubicBezTo>
                            <a:pt x="4615" y="21600"/>
                            <a:pt x="9142" y="20484"/>
                            <a:pt x="13078" y="18365"/>
                          </a:cubicBezTo>
                          <a:cubicBezTo>
                            <a:pt x="16600" y="16468"/>
                            <a:pt x="19529" y="13830"/>
                            <a:pt x="21600" y="10688"/>
                          </a:cubicBezTo>
                          <a:lnTo>
                            <a:pt x="17" y="0"/>
                          </a:lnTo>
                          <a:close/>
                        </a:path>
                      </a:pathLst>
                    </a:custGeom>
                    <a:solidFill>
                      <a:srgbClr val="4FDAB3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" name="Google Shape;80;p15"/>
                    <p:cNvSpPr/>
                    <p:nvPr/>
                  </p:nvSpPr>
                  <p:spPr>
                    <a:xfrm>
                      <a:off x="8734551" y="5279982"/>
                      <a:ext cx="1974928" cy="1957426"/>
                    </a:xfrm>
                    <a:custGeom>
                      <a:rect b="b" l="l" r="r" t="t"/>
                      <a:pathLst>
                        <a:path extrusionOk="0" h="21600" w="21558">
                          <a:moveTo>
                            <a:pt x="0" y="10850"/>
                          </a:moveTo>
                          <a:lnTo>
                            <a:pt x="18706" y="0"/>
                          </a:lnTo>
                          <a:cubicBezTo>
                            <a:pt x="20616" y="3392"/>
                            <a:pt x="21600" y="7236"/>
                            <a:pt x="21557" y="11138"/>
                          </a:cubicBezTo>
                          <a:cubicBezTo>
                            <a:pt x="21516" y="14803"/>
                            <a:pt x="20570" y="18399"/>
                            <a:pt x="18805" y="21600"/>
                          </a:cubicBezTo>
                          <a:lnTo>
                            <a:pt x="0" y="10850"/>
                          </a:lnTo>
                          <a:close/>
                        </a:path>
                      </a:pathLst>
                    </a:custGeom>
                    <a:solidFill>
                      <a:srgbClr val="B3DA4D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" name="Google Shape;81;p15"/>
                    <p:cNvSpPr/>
                    <p:nvPr/>
                  </p:nvSpPr>
                  <p:spPr>
                    <a:xfrm>
                      <a:off x="7056291" y="4304522"/>
                      <a:ext cx="1688208" cy="1963043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21600"/>
                          </a:moveTo>
                          <a:lnTo>
                            <a:pt x="0" y="10939"/>
                          </a:lnTo>
                          <a:cubicBezTo>
                            <a:pt x="2176" y="7620"/>
                            <a:pt x="5339" y="4858"/>
                            <a:pt x="9165" y="2935"/>
                          </a:cubicBezTo>
                          <a:cubicBezTo>
                            <a:pt x="12930" y="1043"/>
                            <a:pt x="17206" y="31"/>
                            <a:pt x="21567" y="0"/>
                          </a:cubicBezTo>
                          <a:lnTo>
                            <a:pt x="21600" y="21600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" name="Google Shape;82;p15"/>
                    <p:cNvSpPr/>
                    <p:nvPr/>
                  </p:nvSpPr>
                  <p:spPr>
                    <a:xfrm>
                      <a:off x="7066023" y="6265839"/>
                      <a:ext cx="1679642" cy="1949488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0"/>
                          </a:moveTo>
                          <a:lnTo>
                            <a:pt x="21600" y="21600"/>
                          </a:lnTo>
                          <a:cubicBezTo>
                            <a:pt x="17261" y="21580"/>
                            <a:pt x="13002" y="20591"/>
                            <a:pt x="9239" y="18728"/>
                          </a:cubicBezTo>
                          <a:cubicBezTo>
                            <a:pt x="5399" y="16827"/>
                            <a:pt x="2211" y="14083"/>
                            <a:pt x="0" y="10776"/>
                          </a:cubicBez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rgbClr val="30C2EB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" name="Google Shape;83;p15"/>
                    <p:cNvSpPr/>
                    <p:nvPr/>
                  </p:nvSpPr>
                  <p:spPr>
                    <a:xfrm>
                      <a:off x="6800142" y="5293409"/>
                      <a:ext cx="1947888" cy="1952031"/>
                    </a:xfrm>
                    <a:custGeom>
                      <a:rect b="b" l="l" r="r" t="t"/>
                      <a:pathLst>
                        <a:path extrusionOk="0" h="21600" w="21586">
                          <a:moveTo>
                            <a:pt x="21586" y="10768"/>
                          </a:moveTo>
                          <a:lnTo>
                            <a:pt x="2868" y="0"/>
                          </a:lnTo>
                          <a:cubicBezTo>
                            <a:pt x="1002" y="3251"/>
                            <a:pt x="14" y="6930"/>
                            <a:pt x="0" y="10677"/>
                          </a:cubicBezTo>
                          <a:cubicBezTo>
                            <a:pt x="-14" y="14512"/>
                            <a:pt x="992" y="18281"/>
                            <a:pt x="2916" y="21600"/>
                          </a:cubicBezTo>
                          <a:lnTo>
                            <a:pt x="21586" y="10768"/>
                          </a:ln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" name="Google Shape;84;p15"/>
                    <p:cNvSpPr/>
                    <p:nvPr/>
                  </p:nvSpPr>
                  <p:spPr>
                    <a:xfrm>
                      <a:off x="7710541" y="4750336"/>
                      <a:ext cx="764180" cy="76417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5" name="Google Shape;85;p15"/>
                    <p:cNvSpPr/>
                    <p:nvPr/>
                  </p:nvSpPr>
                  <p:spPr>
                    <a:xfrm>
                      <a:off x="8993910" y="4750336"/>
                      <a:ext cx="764180" cy="76417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" name="Google Shape;86;p15"/>
                    <p:cNvSpPr/>
                    <p:nvPr/>
                  </p:nvSpPr>
                  <p:spPr>
                    <a:xfrm>
                      <a:off x="7700672" y="6975923"/>
                      <a:ext cx="764180" cy="76418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" name="Google Shape;87;p15"/>
                    <p:cNvSpPr/>
                    <p:nvPr/>
                  </p:nvSpPr>
                  <p:spPr>
                    <a:xfrm>
                      <a:off x="8984041" y="6975923"/>
                      <a:ext cx="764180" cy="764180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" name="Google Shape;88;p15"/>
                    <p:cNvSpPr/>
                    <p:nvPr/>
                  </p:nvSpPr>
                  <p:spPr>
                    <a:xfrm>
                      <a:off x="7083940" y="5855591"/>
                      <a:ext cx="764180" cy="76417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" name="Google Shape;89;p15"/>
                    <p:cNvSpPr/>
                    <p:nvPr/>
                  </p:nvSpPr>
                  <p:spPr>
                    <a:xfrm>
                      <a:off x="9683167" y="5855591"/>
                      <a:ext cx="764179" cy="76417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0" name="Google Shape;90;p15"/>
                    <p:cNvSpPr/>
                    <p:nvPr/>
                  </p:nvSpPr>
                  <p:spPr>
                    <a:xfrm>
                      <a:off x="9195722" y="4968670"/>
                      <a:ext cx="559395" cy="541365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7968"/>
                          </a:moveTo>
                          <a:lnTo>
                            <a:pt x="13984" y="0"/>
                          </a:lnTo>
                          <a:lnTo>
                            <a:pt x="10903" y="834"/>
                          </a:lnTo>
                          <a:lnTo>
                            <a:pt x="9026" y="4303"/>
                          </a:lnTo>
                          <a:lnTo>
                            <a:pt x="5260" y="553"/>
                          </a:lnTo>
                          <a:lnTo>
                            <a:pt x="702" y="1571"/>
                          </a:lnTo>
                          <a:lnTo>
                            <a:pt x="0" y="12285"/>
                          </a:lnTo>
                          <a:lnTo>
                            <a:pt x="8911" y="21600"/>
                          </a:lnTo>
                          <a:cubicBezTo>
                            <a:pt x="12509" y="21105"/>
                            <a:pt x="15804" y="19253"/>
                            <a:pt x="18161" y="16400"/>
                          </a:cubicBezTo>
                          <a:cubicBezTo>
                            <a:pt x="20123" y="14025"/>
                            <a:pt x="21325" y="11079"/>
                            <a:pt x="21600" y="7968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1" name="Google Shape;91;p15"/>
                    <p:cNvSpPr/>
                    <p:nvPr/>
                  </p:nvSpPr>
                  <p:spPr>
                    <a:xfrm>
                      <a:off x="7937490" y="4969642"/>
                      <a:ext cx="535185" cy="534927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13290" y="0"/>
                          </a:moveTo>
                          <a:lnTo>
                            <a:pt x="21600" y="8156"/>
                          </a:lnTo>
                          <a:cubicBezTo>
                            <a:pt x="21238" y="11218"/>
                            <a:pt x="19980" y="14106"/>
                            <a:pt x="17985" y="16456"/>
                          </a:cubicBezTo>
                          <a:cubicBezTo>
                            <a:pt x="15793" y="19038"/>
                            <a:pt x="12827" y="20843"/>
                            <a:pt x="9527" y="21600"/>
                          </a:cubicBezTo>
                          <a:lnTo>
                            <a:pt x="0" y="12069"/>
                          </a:lnTo>
                          <a:lnTo>
                            <a:pt x="1227" y="1233"/>
                          </a:lnTo>
                          <a:lnTo>
                            <a:pt x="5225" y="1400"/>
                          </a:lnTo>
                          <a:lnTo>
                            <a:pt x="5951" y="596"/>
                          </a:lnTo>
                          <a:lnTo>
                            <a:pt x="8816" y="3123"/>
                          </a:lnTo>
                          <a:lnTo>
                            <a:pt x="13290" y="0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2" name="Google Shape;92;p15"/>
                    <p:cNvSpPr/>
                    <p:nvPr/>
                  </p:nvSpPr>
                  <p:spPr>
                    <a:xfrm>
                      <a:off x="7280490" y="6089513"/>
                      <a:ext cx="560435" cy="523454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13801" y="108"/>
                          </a:moveTo>
                          <a:lnTo>
                            <a:pt x="21600" y="8458"/>
                          </a:lnTo>
                          <a:cubicBezTo>
                            <a:pt x="21243" y="11600"/>
                            <a:pt x="19969" y="14542"/>
                            <a:pt x="17958" y="16863"/>
                          </a:cubicBezTo>
                          <a:cubicBezTo>
                            <a:pt x="15658" y="19518"/>
                            <a:pt x="12543" y="21199"/>
                            <a:pt x="9181" y="21600"/>
                          </a:cubicBezTo>
                          <a:lnTo>
                            <a:pt x="0" y="11770"/>
                          </a:lnTo>
                          <a:lnTo>
                            <a:pt x="1144" y="497"/>
                          </a:lnTo>
                          <a:lnTo>
                            <a:pt x="5578" y="0"/>
                          </a:lnTo>
                          <a:lnTo>
                            <a:pt x="8568" y="3004"/>
                          </a:lnTo>
                          <a:lnTo>
                            <a:pt x="10718" y="74"/>
                          </a:lnTo>
                          <a:lnTo>
                            <a:pt x="13801" y="108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" name="Google Shape;93;p15"/>
                    <p:cNvSpPr/>
                    <p:nvPr/>
                  </p:nvSpPr>
                  <p:spPr>
                    <a:xfrm>
                      <a:off x="7895358" y="7207724"/>
                      <a:ext cx="564421" cy="528545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8218"/>
                          </a:moveTo>
                          <a:lnTo>
                            <a:pt x="13904" y="0"/>
                          </a:lnTo>
                          <a:lnTo>
                            <a:pt x="9715" y="558"/>
                          </a:lnTo>
                          <a:lnTo>
                            <a:pt x="8428" y="3194"/>
                          </a:lnTo>
                          <a:lnTo>
                            <a:pt x="5363" y="55"/>
                          </a:lnTo>
                          <a:lnTo>
                            <a:pt x="1227" y="557"/>
                          </a:lnTo>
                          <a:lnTo>
                            <a:pt x="0" y="11526"/>
                          </a:lnTo>
                          <a:lnTo>
                            <a:pt x="9207" y="21600"/>
                          </a:lnTo>
                          <a:cubicBezTo>
                            <a:pt x="12559" y="21109"/>
                            <a:pt x="15645" y="19380"/>
                            <a:pt x="17929" y="16714"/>
                          </a:cubicBezTo>
                          <a:cubicBezTo>
                            <a:pt x="19947" y="14357"/>
                            <a:pt x="21230" y="11388"/>
                            <a:pt x="21600" y="8218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4" name="Google Shape;94;p15"/>
                    <p:cNvSpPr/>
                    <p:nvPr/>
                  </p:nvSpPr>
                  <p:spPr>
                    <a:xfrm>
                      <a:off x="9172086" y="7207326"/>
                      <a:ext cx="574188" cy="528887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7925"/>
                          </a:moveTo>
                          <a:lnTo>
                            <a:pt x="13936" y="0"/>
                          </a:lnTo>
                          <a:lnTo>
                            <a:pt x="9707" y="414"/>
                          </a:lnTo>
                          <a:lnTo>
                            <a:pt x="8747" y="3342"/>
                          </a:lnTo>
                          <a:lnTo>
                            <a:pt x="5718" y="218"/>
                          </a:lnTo>
                          <a:lnTo>
                            <a:pt x="1009" y="1170"/>
                          </a:lnTo>
                          <a:lnTo>
                            <a:pt x="0" y="11546"/>
                          </a:lnTo>
                          <a:lnTo>
                            <a:pt x="9204" y="21600"/>
                          </a:lnTo>
                          <a:cubicBezTo>
                            <a:pt x="12592" y="21073"/>
                            <a:pt x="15702" y="19270"/>
                            <a:pt x="17990" y="16507"/>
                          </a:cubicBezTo>
                          <a:cubicBezTo>
                            <a:pt x="19971" y="14114"/>
                            <a:pt x="21231" y="11119"/>
                            <a:pt x="21600" y="7925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5" name="Google Shape;95;p15"/>
                    <p:cNvSpPr/>
                    <p:nvPr/>
                  </p:nvSpPr>
                  <p:spPr>
                    <a:xfrm>
                      <a:off x="9160018" y="7189781"/>
                      <a:ext cx="414354" cy="336556"/>
                    </a:xfrm>
                    <a:custGeom>
                      <a:rect b="b" l="l" r="r" t="t"/>
                      <a:pathLst>
                        <a:path extrusionOk="0" h="21598" w="21576">
                          <a:moveTo>
                            <a:pt x="16258" y="4"/>
                          </a:moveTo>
                          <a:cubicBezTo>
                            <a:pt x="15017" y="48"/>
                            <a:pt x="13822" y="453"/>
                            <a:pt x="12917" y="1418"/>
                          </a:cubicBezTo>
                          <a:cubicBezTo>
                            <a:pt x="12080" y="2310"/>
                            <a:pt x="11572" y="3611"/>
                            <a:pt x="11555" y="5023"/>
                          </a:cubicBezTo>
                          <a:cubicBezTo>
                            <a:pt x="11515" y="6956"/>
                            <a:pt x="11495" y="8890"/>
                            <a:pt x="11495" y="10824"/>
                          </a:cubicBezTo>
                          <a:cubicBezTo>
                            <a:pt x="11496" y="12731"/>
                            <a:pt x="11516" y="14636"/>
                            <a:pt x="11555" y="16543"/>
                          </a:cubicBezTo>
                          <a:cubicBezTo>
                            <a:pt x="11538" y="17993"/>
                            <a:pt x="12061" y="19342"/>
                            <a:pt x="12940" y="20236"/>
                          </a:cubicBezTo>
                          <a:cubicBezTo>
                            <a:pt x="13966" y="21280"/>
                            <a:pt x="15348" y="21588"/>
                            <a:pt x="16734" y="21571"/>
                          </a:cubicBezTo>
                          <a:cubicBezTo>
                            <a:pt x="18007" y="21556"/>
                            <a:pt x="19268" y="21267"/>
                            <a:pt x="20217" y="20324"/>
                          </a:cubicBezTo>
                          <a:cubicBezTo>
                            <a:pt x="21063" y="19484"/>
                            <a:pt x="21575" y="18197"/>
                            <a:pt x="21561" y="16801"/>
                          </a:cubicBezTo>
                          <a:lnTo>
                            <a:pt x="21561" y="11237"/>
                          </a:lnTo>
                          <a:cubicBezTo>
                            <a:pt x="21480" y="9268"/>
                            <a:pt x="20402" y="7863"/>
                            <a:pt x="18956" y="7410"/>
                          </a:cubicBezTo>
                          <a:cubicBezTo>
                            <a:pt x="18308" y="7207"/>
                            <a:pt x="17640" y="7244"/>
                            <a:pt x="17044" y="7539"/>
                          </a:cubicBezTo>
                          <a:cubicBezTo>
                            <a:pt x="16490" y="7813"/>
                            <a:pt x="16012" y="8303"/>
                            <a:pt x="15693" y="8956"/>
                          </a:cubicBezTo>
                          <a:lnTo>
                            <a:pt x="15693" y="4293"/>
                          </a:lnTo>
                          <a:cubicBezTo>
                            <a:pt x="15668" y="3694"/>
                            <a:pt x="16063" y="3196"/>
                            <a:pt x="16550" y="3213"/>
                          </a:cubicBezTo>
                          <a:cubicBezTo>
                            <a:pt x="17017" y="3229"/>
                            <a:pt x="17380" y="3719"/>
                            <a:pt x="17352" y="4293"/>
                          </a:cubicBezTo>
                          <a:lnTo>
                            <a:pt x="17352" y="5902"/>
                          </a:lnTo>
                          <a:lnTo>
                            <a:pt x="21575" y="5902"/>
                          </a:lnTo>
                          <a:cubicBezTo>
                            <a:pt x="21600" y="4235"/>
                            <a:pt x="21344" y="2696"/>
                            <a:pt x="20430" y="1623"/>
                          </a:cubicBezTo>
                          <a:cubicBezTo>
                            <a:pt x="19491" y="521"/>
                            <a:pt x="18166" y="67"/>
                            <a:pt x="16792" y="6"/>
                          </a:cubicBezTo>
                          <a:cubicBezTo>
                            <a:pt x="16614" y="-2"/>
                            <a:pt x="16435" y="-2"/>
                            <a:pt x="16258" y="4"/>
                          </a:cubicBezTo>
                          <a:close/>
                          <a:moveTo>
                            <a:pt x="4991" y="31"/>
                          </a:moveTo>
                          <a:cubicBezTo>
                            <a:pt x="4984" y="31"/>
                            <a:pt x="4416" y="31"/>
                            <a:pt x="3833" y="103"/>
                          </a:cubicBezTo>
                          <a:cubicBezTo>
                            <a:pt x="2843" y="246"/>
                            <a:pt x="1958" y="799"/>
                            <a:pt x="1291" y="1621"/>
                          </a:cubicBezTo>
                          <a:cubicBezTo>
                            <a:pt x="624" y="2443"/>
                            <a:pt x="175" y="3534"/>
                            <a:pt x="58" y="4754"/>
                          </a:cubicBezTo>
                          <a:cubicBezTo>
                            <a:pt x="29" y="5112"/>
                            <a:pt x="16" y="5466"/>
                            <a:pt x="8" y="5731"/>
                          </a:cubicBezTo>
                          <a:cubicBezTo>
                            <a:pt x="1" y="5997"/>
                            <a:pt x="0" y="6173"/>
                            <a:pt x="0" y="6177"/>
                          </a:cubicBezTo>
                          <a:lnTo>
                            <a:pt x="0" y="15452"/>
                          </a:lnTo>
                          <a:cubicBezTo>
                            <a:pt x="0" y="15456"/>
                            <a:pt x="1" y="15632"/>
                            <a:pt x="8" y="15898"/>
                          </a:cubicBezTo>
                          <a:cubicBezTo>
                            <a:pt x="16" y="16163"/>
                            <a:pt x="29" y="16519"/>
                            <a:pt x="58" y="16877"/>
                          </a:cubicBezTo>
                          <a:cubicBezTo>
                            <a:pt x="175" y="18097"/>
                            <a:pt x="624" y="19187"/>
                            <a:pt x="1291" y="20008"/>
                          </a:cubicBezTo>
                          <a:cubicBezTo>
                            <a:pt x="1958" y="20829"/>
                            <a:pt x="2843" y="21383"/>
                            <a:pt x="3833" y="21526"/>
                          </a:cubicBezTo>
                          <a:cubicBezTo>
                            <a:pt x="4416" y="21598"/>
                            <a:pt x="4984" y="21598"/>
                            <a:pt x="4991" y="21598"/>
                          </a:cubicBezTo>
                          <a:cubicBezTo>
                            <a:pt x="4998" y="21598"/>
                            <a:pt x="5566" y="21598"/>
                            <a:pt x="6149" y="21526"/>
                          </a:cubicBezTo>
                          <a:cubicBezTo>
                            <a:pt x="7139" y="21383"/>
                            <a:pt x="8024" y="20829"/>
                            <a:pt x="8691" y="20008"/>
                          </a:cubicBezTo>
                          <a:cubicBezTo>
                            <a:pt x="9358" y="19187"/>
                            <a:pt x="9807" y="18097"/>
                            <a:pt x="9924" y="16877"/>
                          </a:cubicBezTo>
                          <a:cubicBezTo>
                            <a:pt x="9953" y="16519"/>
                            <a:pt x="9968" y="16163"/>
                            <a:pt x="9976" y="15898"/>
                          </a:cubicBezTo>
                          <a:cubicBezTo>
                            <a:pt x="9983" y="15632"/>
                            <a:pt x="9982" y="15456"/>
                            <a:pt x="9982" y="15452"/>
                          </a:cubicBezTo>
                          <a:lnTo>
                            <a:pt x="9982" y="6177"/>
                          </a:lnTo>
                          <a:cubicBezTo>
                            <a:pt x="9982" y="6173"/>
                            <a:pt x="9983" y="5997"/>
                            <a:pt x="9976" y="5731"/>
                          </a:cubicBezTo>
                          <a:cubicBezTo>
                            <a:pt x="9968" y="5466"/>
                            <a:pt x="9953" y="5112"/>
                            <a:pt x="9924" y="4754"/>
                          </a:cubicBezTo>
                          <a:cubicBezTo>
                            <a:pt x="9807" y="3534"/>
                            <a:pt x="9358" y="2443"/>
                            <a:pt x="8691" y="1621"/>
                          </a:cubicBezTo>
                          <a:cubicBezTo>
                            <a:pt x="8024" y="799"/>
                            <a:pt x="7139" y="246"/>
                            <a:pt x="6149" y="103"/>
                          </a:cubicBezTo>
                          <a:cubicBezTo>
                            <a:pt x="5566" y="31"/>
                            <a:pt x="4998" y="31"/>
                            <a:pt x="4991" y="31"/>
                          </a:cubicBezTo>
                          <a:close/>
                          <a:moveTo>
                            <a:pt x="4991" y="3254"/>
                          </a:moveTo>
                          <a:cubicBezTo>
                            <a:pt x="5427" y="3254"/>
                            <a:pt x="5780" y="3689"/>
                            <a:pt x="5780" y="4226"/>
                          </a:cubicBezTo>
                          <a:lnTo>
                            <a:pt x="5780" y="17405"/>
                          </a:lnTo>
                          <a:cubicBezTo>
                            <a:pt x="5780" y="17942"/>
                            <a:pt x="5427" y="18377"/>
                            <a:pt x="4991" y="18377"/>
                          </a:cubicBezTo>
                          <a:cubicBezTo>
                            <a:pt x="4555" y="18377"/>
                            <a:pt x="4202" y="17942"/>
                            <a:pt x="4202" y="17405"/>
                          </a:cubicBezTo>
                          <a:lnTo>
                            <a:pt x="4202" y="4226"/>
                          </a:lnTo>
                          <a:cubicBezTo>
                            <a:pt x="4202" y="3689"/>
                            <a:pt x="4555" y="3254"/>
                            <a:pt x="4991" y="3254"/>
                          </a:cubicBezTo>
                          <a:close/>
                          <a:moveTo>
                            <a:pt x="16520" y="10522"/>
                          </a:moveTo>
                          <a:cubicBezTo>
                            <a:pt x="16993" y="10522"/>
                            <a:pt x="17376" y="10995"/>
                            <a:pt x="17376" y="11578"/>
                          </a:cubicBezTo>
                          <a:lnTo>
                            <a:pt x="17376" y="17418"/>
                          </a:lnTo>
                          <a:cubicBezTo>
                            <a:pt x="17376" y="18000"/>
                            <a:pt x="16993" y="18472"/>
                            <a:pt x="16520" y="18472"/>
                          </a:cubicBezTo>
                          <a:cubicBezTo>
                            <a:pt x="16047" y="18472"/>
                            <a:pt x="15663" y="18000"/>
                            <a:pt x="15663" y="17418"/>
                          </a:cubicBezTo>
                          <a:lnTo>
                            <a:pt x="15663" y="11578"/>
                          </a:lnTo>
                          <a:cubicBezTo>
                            <a:pt x="15663" y="10995"/>
                            <a:pt x="16047" y="10522"/>
                            <a:pt x="16520" y="10522"/>
                          </a:cubicBezTo>
                          <a:close/>
                        </a:path>
                      </a:pathLst>
                    </a:custGeom>
                    <a:solidFill>
                      <a:srgbClr val="4FDAB3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6" name="Google Shape;96;p15"/>
                    <p:cNvSpPr/>
                    <p:nvPr/>
                  </p:nvSpPr>
                  <p:spPr>
                    <a:xfrm>
                      <a:off x="7878855" y="7189781"/>
                      <a:ext cx="409591" cy="336556"/>
                    </a:xfrm>
                    <a:custGeom>
                      <a:rect b="b" l="l" r="r" t="t"/>
                      <a:pathLst>
                        <a:path extrusionOk="0" h="21553" w="21389">
                          <a:moveTo>
                            <a:pt x="5008" y="0"/>
                          </a:moveTo>
                          <a:cubicBezTo>
                            <a:pt x="5001" y="0"/>
                            <a:pt x="4431" y="0"/>
                            <a:pt x="3846" y="72"/>
                          </a:cubicBezTo>
                          <a:cubicBezTo>
                            <a:pt x="1859" y="359"/>
                            <a:pt x="292" y="2282"/>
                            <a:pt x="59" y="4719"/>
                          </a:cubicBezTo>
                          <a:cubicBezTo>
                            <a:pt x="0" y="5436"/>
                            <a:pt x="0" y="6133"/>
                            <a:pt x="0" y="6142"/>
                          </a:cubicBezTo>
                          <a:lnTo>
                            <a:pt x="0" y="15410"/>
                          </a:lnTo>
                          <a:cubicBezTo>
                            <a:pt x="0" y="15419"/>
                            <a:pt x="0" y="16118"/>
                            <a:pt x="59" y="16835"/>
                          </a:cubicBezTo>
                          <a:cubicBezTo>
                            <a:pt x="292" y="19272"/>
                            <a:pt x="1859" y="21194"/>
                            <a:pt x="3846" y="21480"/>
                          </a:cubicBezTo>
                          <a:cubicBezTo>
                            <a:pt x="4431" y="21552"/>
                            <a:pt x="5001" y="21552"/>
                            <a:pt x="5008" y="21552"/>
                          </a:cubicBezTo>
                          <a:cubicBezTo>
                            <a:pt x="5014" y="21552"/>
                            <a:pt x="5585" y="21552"/>
                            <a:pt x="6169" y="21480"/>
                          </a:cubicBezTo>
                          <a:cubicBezTo>
                            <a:pt x="8156" y="21194"/>
                            <a:pt x="9723" y="19272"/>
                            <a:pt x="9956" y="16835"/>
                          </a:cubicBezTo>
                          <a:cubicBezTo>
                            <a:pt x="10015" y="16118"/>
                            <a:pt x="10015" y="15419"/>
                            <a:pt x="10015" y="15410"/>
                          </a:cubicBezTo>
                          <a:lnTo>
                            <a:pt x="10015" y="6142"/>
                          </a:lnTo>
                          <a:cubicBezTo>
                            <a:pt x="10015" y="6133"/>
                            <a:pt x="10015" y="5436"/>
                            <a:pt x="9956" y="4719"/>
                          </a:cubicBezTo>
                          <a:cubicBezTo>
                            <a:pt x="9723" y="2282"/>
                            <a:pt x="8156" y="359"/>
                            <a:pt x="6169" y="72"/>
                          </a:cubicBezTo>
                          <a:cubicBezTo>
                            <a:pt x="5585" y="0"/>
                            <a:pt x="5014" y="0"/>
                            <a:pt x="5008" y="0"/>
                          </a:cubicBezTo>
                          <a:close/>
                          <a:moveTo>
                            <a:pt x="16371" y="47"/>
                          </a:moveTo>
                          <a:cubicBezTo>
                            <a:pt x="15427" y="46"/>
                            <a:pt x="14472" y="101"/>
                            <a:pt x="13578" y="480"/>
                          </a:cubicBezTo>
                          <a:cubicBezTo>
                            <a:pt x="13130" y="670"/>
                            <a:pt x="12705" y="941"/>
                            <a:pt x="12355" y="1332"/>
                          </a:cubicBezTo>
                          <a:cubicBezTo>
                            <a:pt x="11686" y="2081"/>
                            <a:pt x="11516" y="3136"/>
                            <a:pt x="11468" y="4282"/>
                          </a:cubicBezTo>
                          <a:lnTo>
                            <a:pt x="11468" y="6852"/>
                          </a:lnTo>
                          <a:lnTo>
                            <a:pt x="15744" y="6852"/>
                          </a:lnTo>
                          <a:lnTo>
                            <a:pt x="15744" y="4167"/>
                          </a:lnTo>
                          <a:cubicBezTo>
                            <a:pt x="15734" y="3642"/>
                            <a:pt x="16084" y="3212"/>
                            <a:pt x="16512" y="3223"/>
                          </a:cubicBezTo>
                          <a:cubicBezTo>
                            <a:pt x="16893" y="3232"/>
                            <a:pt x="17205" y="3594"/>
                            <a:pt x="17233" y="4060"/>
                          </a:cubicBezTo>
                          <a:lnTo>
                            <a:pt x="17233" y="6992"/>
                          </a:lnTo>
                          <a:cubicBezTo>
                            <a:pt x="17212" y="7422"/>
                            <a:pt x="17041" y="7819"/>
                            <a:pt x="16763" y="8082"/>
                          </a:cubicBezTo>
                          <a:cubicBezTo>
                            <a:pt x="16556" y="8278"/>
                            <a:pt x="16303" y="8386"/>
                            <a:pt x="16042" y="8390"/>
                          </a:cubicBezTo>
                          <a:lnTo>
                            <a:pt x="14703" y="8390"/>
                          </a:lnTo>
                          <a:lnTo>
                            <a:pt x="14703" y="11453"/>
                          </a:lnTo>
                          <a:lnTo>
                            <a:pt x="15834" y="11453"/>
                          </a:lnTo>
                          <a:cubicBezTo>
                            <a:pt x="16167" y="11455"/>
                            <a:pt x="16486" y="11611"/>
                            <a:pt x="16728" y="11890"/>
                          </a:cubicBezTo>
                          <a:cubicBezTo>
                            <a:pt x="16984" y="12185"/>
                            <a:pt x="17135" y="12592"/>
                            <a:pt x="17146" y="13023"/>
                          </a:cubicBezTo>
                          <a:lnTo>
                            <a:pt x="17146" y="17670"/>
                          </a:lnTo>
                          <a:cubicBezTo>
                            <a:pt x="17110" y="18178"/>
                            <a:pt x="16734" y="18546"/>
                            <a:pt x="16323" y="18473"/>
                          </a:cubicBezTo>
                          <a:cubicBezTo>
                            <a:pt x="15993" y="18415"/>
                            <a:pt x="15742" y="18078"/>
                            <a:pt x="15724" y="17670"/>
                          </a:cubicBezTo>
                          <a:lnTo>
                            <a:pt x="15724" y="12894"/>
                          </a:lnTo>
                          <a:lnTo>
                            <a:pt x="11506" y="12894"/>
                          </a:lnTo>
                          <a:lnTo>
                            <a:pt x="11506" y="17106"/>
                          </a:lnTo>
                          <a:cubicBezTo>
                            <a:pt x="11520" y="18289"/>
                            <a:pt x="11947" y="19410"/>
                            <a:pt x="12679" y="20179"/>
                          </a:cubicBezTo>
                          <a:cubicBezTo>
                            <a:pt x="13404" y="20939"/>
                            <a:pt x="14311" y="21277"/>
                            <a:pt x="15225" y="21439"/>
                          </a:cubicBezTo>
                          <a:cubicBezTo>
                            <a:pt x="16100" y="21595"/>
                            <a:pt x="17016" y="21600"/>
                            <a:pt x="17916" y="21392"/>
                          </a:cubicBezTo>
                          <a:cubicBezTo>
                            <a:pt x="18724" y="21206"/>
                            <a:pt x="19502" y="20849"/>
                            <a:pt x="20102" y="20189"/>
                          </a:cubicBezTo>
                          <a:cubicBezTo>
                            <a:pt x="20557" y="19690"/>
                            <a:pt x="20887" y="19038"/>
                            <a:pt x="21088" y="18317"/>
                          </a:cubicBezTo>
                          <a:cubicBezTo>
                            <a:pt x="21348" y="17382"/>
                            <a:pt x="21377" y="16385"/>
                            <a:pt x="21386" y="15398"/>
                          </a:cubicBezTo>
                          <a:cubicBezTo>
                            <a:pt x="21393" y="14632"/>
                            <a:pt x="21390" y="13866"/>
                            <a:pt x="21376" y="13101"/>
                          </a:cubicBezTo>
                          <a:cubicBezTo>
                            <a:pt x="21321" y="12005"/>
                            <a:pt x="21239" y="11035"/>
                            <a:pt x="20651" y="10289"/>
                          </a:cubicBezTo>
                          <a:cubicBezTo>
                            <a:pt x="20342" y="9897"/>
                            <a:pt x="19958" y="9607"/>
                            <a:pt x="19533" y="9447"/>
                          </a:cubicBezTo>
                          <a:cubicBezTo>
                            <a:pt x="19866" y="9267"/>
                            <a:pt x="20168" y="9008"/>
                            <a:pt x="20418" y="8683"/>
                          </a:cubicBezTo>
                          <a:cubicBezTo>
                            <a:pt x="20758" y="8243"/>
                            <a:pt x="21046" y="7720"/>
                            <a:pt x="21148" y="7127"/>
                          </a:cubicBezTo>
                          <a:cubicBezTo>
                            <a:pt x="21600" y="4512"/>
                            <a:pt x="21020" y="1695"/>
                            <a:pt x="19046" y="575"/>
                          </a:cubicBezTo>
                          <a:cubicBezTo>
                            <a:pt x="18215" y="103"/>
                            <a:pt x="17285" y="48"/>
                            <a:pt x="16371" y="47"/>
                          </a:cubicBezTo>
                          <a:close/>
                          <a:moveTo>
                            <a:pt x="5008" y="3221"/>
                          </a:moveTo>
                          <a:cubicBezTo>
                            <a:pt x="5445" y="3221"/>
                            <a:pt x="5799" y="3656"/>
                            <a:pt x="5799" y="4192"/>
                          </a:cubicBezTo>
                          <a:lnTo>
                            <a:pt x="5799" y="17363"/>
                          </a:lnTo>
                          <a:cubicBezTo>
                            <a:pt x="5799" y="17899"/>
                            <a:pt x="5445" y="18334"/>
                            <a:pt x="5008" y="18334"/>
                          </a:cubicBezTo>
                          <a:cubicBezTo>
                            <a:pt x="4570" y="18334"/>
                            <a:pt x="4216" y="17899"/>
                            <a:pt x="4216" y="17363"/>
                          </a:cubicBezTo>
                          <a:lnTo>
                            <a:pt x="4216" y="4192"/>
                          </a:lnTo>
                          <a:cubicBezTo>
                            <a:pt x="4216" y="3656"/>
                            <a:pt x="4570" y="3221"/>
                            <a:pt x="5008" y="3221"/>
                          </a:cubicBezTo>
                          <a:close/>
                        </a:path>
                      </a:pathLst>
                    </a:custGeom>
                    <a:solidFill>
                      <a:srgbClr val="30C2EB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" name="Google Shape;97;p15"/>
                    <p:cNvSpPr/>
                    <p:nvPr/>
                  </p:nvSpPr>
                  <p:spPr>
                    <a:xfrm>
                      <a:off x="9881874" y="6075547"/>
                      <a:ext cx="564251" cy="538290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21600" y="7408"/>
                          </a:moveTo>
                          <a:lnTo>
                            <a:pt x="14533" y="0"/>
                          </a:lnTo>
                          <a:lnTo>
                            <a:pt x="9329" y="1216"/>
                          </a:lnTo>
                          <a:lnTo>
                            <a:pt x="8379" y="3465"/>
                          </a:lnTo>
                          <a:lnTo>
                            <a:pt x="5655" y="609"/>
                          </a:lnTo>
                          <a:lnTo>
                            <a:pt x="605" y="1474"/>
                          </a:lnTo>
                          <a:lnTo>
                            <a:pt x="0" y="12177"/>
                          </a:lnTo>
                          <a:lnTo>
                            <a:pt x="8966" y="21600"/>
                          </a:lnTo>
                          <a:cubicBezTo>
                            <a:pt x="12695" y="21128"/>
                            <a:pt x="16100" y="19148"/>
                            <a:pt x="18456" y="16082"/>
                          </a:cubicBezTo>
                          <a:cubicBezTo>
                            <a:pt x="20354" y="13613"/>
                            <a:pt x="21455" y="10576"/>
                            <a:pt x="21600" y="7408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5882"/>
                      </a:srgbClr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8" name="Google Shape;98;p15"/>
                    <p:cNvSpPr/>
                    <p:nvPr/>
                  </p:nvSpPr>
                  <p:spPr>
                    <a:xfrm>
                      <a:off x="9860134" y="6068985"/>
                      <a:ext cx="412766" cy="338144"/>
                    </a:xfrm>
                    <a:custGeom>
                      <a:rect b="b" l="l" r="r" t="t"/>
                      <a:pathLst>
                        <a:path extrusionOk="0" h="21521" w="21575">
                          <a:moveTo>
                            <a:pt x="5021" y="0"/>
                          </a:moveTo>
                          <a:cubicBezTo>
                            <a:pt x="5014" y="0"/>
                            <a:pt x="4443" y="0"/>
                            <a:pt x="3856" y="72"/>
                          </a:cubicBezTo>
                          <a:cubicBezTo>
                            <a:pt x="2860" y="215"/>
                            <a:pt x="1970" y="765"/>
                            <a:pt x="1299" y="1583"/>
                          </a:cubicBezTo>
                          <a:cubicBezTo>
                            <a:pt x="628" y="2402"/>
                            <a:pt x="176" y="3488"/>
                            <a:pt x="59" y="4703"/>
                          </a:cubicBezTo>
                          <a:cubicBezTo>
                            <a:pt x="29" y="5060"/>
                            <a:pt x="16" y="5412"/>
                            <a:pt x="8" y="5676"/>
                          </a:cubicBezTo>
                          <a:cubicBezTo>
                            <a:pt x="1" y="5940"/>
                            <a:pt x="0" y="6116"/>
                            <a:pt x="0" y="6120"/>
                          </a:cubicBezTo>
                          <a:lnTo>
                            <a:pt x="0" y="15356"/>
                          </a:lnTo>
                          <a:cubicBezTo>
                            <a:pt x="0" y="15360"/>
                            <a:pt x="1" y="15537"/>
                            <a:pt x="8" y="15802"/>
                          </a:cubicBezTo>
                          <a:cubicBezTo>
                            <a:pt x="16" y="16066"/>
                            <a:pt x="29" y="16418"/>
                            <a:pt x="59" y="16776"/>
                          </a:cubicBezTo>
                          <a:cubicBezTo>
                            <a:pt x="176" y="17990"/>
                            <a:pt x="628" y="19075"/>
                            <a:pt x="1299" y="19893"/>
                          </a:cubicBezTo>
                          <a:cubicBezTo>
                            <a:pt x="1970" y="20711"/>
                            <a:pt x="2860" y="21262"/>
                            <a:pt x="3856" y="21405"/>
                          </a:cubicBezTo>
                          <a:cubicBezTo>
                            <a:pt x="4443" y="21476"/>
                            <a:pt x="5014" y="21476"/>
                            <a:pt x="5021" y="21476"/>
                          </a:cubicBezTo>
                          <a:cubicBezTo>
                            <a:pt x="5028" y="21476"/>
                            <a:pt x="5600" y="21476"/>
                            <a:pt x="6186" y="21405"/>
                          </a:cubicBezTo>
                          <a:cubicBezTo>
                            <a:pt x="7182" y="21262"/>
                            <a:pt x="8072" y="20711"/>
                            <a:pt x="8743" y="19893"/>
                          </a:cubicBezTo>
                          <a:cubicBezTo>
                            <a:pt x="9414" y="19075"/>
                            <a:pt x="9866" y="17990"/>
                            <a:pt x="9984" y="16776"/>
                          </a:cubicBezTo>
                          <a:cubicBezTo>
                            <a:pt x="10013" y="16418"/>
                            <a:pt x="10028" y="16066"/>
                            <a:pt x="10036" y="15802"/>
                          </a:cubicBezTo>
                          <a:cubicBezTo>
                            <a:pt x="10043" y="15537"/>
                            <a:pt x="10042" y="15360"/>
                            <a:pt x="10042" y="15356"/>
                          </a:cubicBezTo>
                          <a:lnTo>
                            <a:pt x="10042" y="6120"/>
                          </a:lnTo>
                          <a:cubicBezTo>
                            <a:pt x="10042" y="6116"/>
                            <a:pt x="10043" y="5940"/>
                            <a:pt x="10036" y="5676"/>
                          </a:cubicBezTo>
                          <a:cubicBezTo>
                            <a:pt x="10028" y="5412"/>
                            <a:pt x="10013" y="5060"/>
                            <a:pt x="9984" y="4703"/>
                          </a:cubicBezTo>
                          <a:cubicBezTo>
                            <a:pt x="9866" y="3488"/>
                            <a:pt x="9414" y="2402"/>
                            <a:pt x="8743" y="1583"/>
                          </a:cubicBezTo>
                          <a:cubicBezTo>
                            <a:pt x="8072" y="765"/>
                            <a:pt x="7182" y="215"/>
                            <a:pt x="6186" y="72"/>
                          </a:cubicBezTo>
                          <a:cubicBezTo>
                            <a:pt x="5600" y="0"/>
                            <a:pt x="5028" y="0"/>
                            <a:pt x="5021" y="0"/>
                          </a:cubicBezTo>
                          <a:close/>
                          <a:moveTo>
                            <a:pt x="11700" y="383"/>
                          </a:moveTo>
                          <a:lnTo>
                            <a:pt x="11512" y="10803"/>
                          </a:lnTo>
                          <a:lnTo>
                            <a:pt x="15706" y="10803"/>
                          </a:lnTo>
                          <a:lnTo>
                            <a:pt x="15706" y="10054"/>
                          </a:lnTo>
                          <a:cubicBezTo>
                            <a:pt x="15673" y="9461"/>
                            <a:pt x="16066" y="8963"/>
                            <a:pt x="16554" y="8980"/>
                          </a:cubicBezTo>
                          <a:cubicBezTo>
                            <a:pt x="17016" y="8996"/>
                            <a:pt x="17374" y="9475"/>
                            <a:pt x="17346" y="10038"/>
                          </a:cubicBezTo>
                          <a:lnTo>
                            <a:pt x="17378" y="17426"/>
                          </a:lnTo>
                          <a:cubicBezTo>
                            <a:pt x="17367" y="17933"/>
                            <a:pt x="17033" y="18341"/>
                            <a:pt x="16617" y="18357"/>
                          </a:cubicBezTo>
                          <a:cubicBezTo>
                            <a:pt x="16182" y="18373"/>
                            <a:pt x="15818" y="17956"/>
                            <a:pt x="15803" y="17426"/>
                          </a:cubicBezTo>
                          <a:lnTo>
                            <a:pt x="15715" y="13347"/>
                          </a:lnTo>
                          <a:lnTo>
                            <a:pt x="11487" y="13347"/>
                          </a:lnTo>
                          <a:lnTo>
                            <a:pt x="11487" y="15397"/>
                          </a:lnTo>
                          <a:cubicBezTo>
                            <a:pt x="11496" y="15838"/>
                            <a:pt x="11516" y="16271"/>
                            <a:pt x="11548" y="16696"/>
                          </a:cubicBezTo>
                          <a:cubicBezTo>
                            <a:pt x="11580" y="17135"/>
                            <a:pt x="11624" y="17569"/>
                            <a:pt x="11731" y="17982"/>
                          </a:cubicBezTo>
                          <a:cubicBezTo>
                            <a:pt x="11942" y="18806"/>
                            <a:pt x="12384" y="19510"/>
                            <a:pt x="12935" y="20061"/>
                          </a:cubicBezTo>
                          <a:cubicBezTo>
                            <a:pt x="14057" y="21181"/>
                            <a:pt x="15555" y="21600"/>
                            <a:pt x="17092" y="21509"/>
                          </a:cubicBezTo>
                          <a:cubicBezTo>
                            <a:pt x="18308" y="21437"/>
                            <a:pt x="19487" y="21035"/>
                            <a:pt x="20353" y="20083"/>
                          </a:cubicBezTo>
                          <a:cubicBezTo>
                            <a:pt x="21106" y="19256"/>
                            <a:pt x="21563" y="18069"/>
                            <a:pt x="21573" y="16782"/>
                          </a:cubicBezTo>
                          <a:lnTo>
                            <a:pt x="21573" y="10185"/>
                          </a:lnTo>
                          <a:cubicBezTo>
                            <a:pt x="21600" y="9179"/>
                            <a:pt x="21360" y="8165"/>
                            <a:pt x="20893" y="7380"/>
                          </a:cubicBezTo>
                          <a:cubicBezTo>
                            <a:pt x="20458" y="6647"/>
                            <a:pt x="19848" y="6138"/>
                            <a:pt x="19111" y="5951"/>
                          </a:cubicBezTo>
                          <a:cubicBezTo>
                            <a:pt x="18435" y="5778"/>
                            <a:pt x="17745" y="5752"/>
                            <a:pt x="17107" y="5967"/>
                          </a:cubicBezTo>
                          <a:cubicBezTo>
                            <a:pt x="16505" y="6170"/>
                            <a:pt x="15963" y="6586"/>
                            <a:pt x="15562" y="7213"/>
                          </a:cubicBezTo>
                          <a:lnTo>
                            <a:pt x="15562" y="3702"/>
                          </a:lnTo>
                          <a:lnTo>
                            <a:pt x="20816" y="3690"/>
                          </a:lnTo>
                          <a:lnTo>
                            <a:pt x="20816" y="383"/>
                          </a:lnTo>
                          <a:lnTo>
                            <a:pt x="11700" y="383"/>
                          </a:lnTo>
                          <a:close/>
                          <a:moveTo>
                            <a:pt x="5021" y="3209"/>
                          </a:moveTo>
                          <a:cubicBezTo>
                            <a:pt x="5460" y="3209"/>
                            <a:pt x="5815" y="3643"/>
                            <a:pt x="5815" y="4177"/>
                          </a:cubicBezTo>
                          <a:lnTo>
                            <a:pt x="5815" y="17301"/>
                          </a:lnTo>
                          <a:cubicBezTo>
                            <a:pt x="5815" y="17836"/>
                            <a:pt x="5460" y="18269"/>
                            <a:pt x="5021" y="18269"/>
                          </a:cubicBezTo>
                          <a:cubicBezTo>
                            <a:pt x="4583" y="18269"/>
                            <a:pt x="4227" y="17836"/>
                            <a:pt x="4227" y="17301"/>
                          </a:cubicBezTo>
                          <a:lnTo>
                            <a:pt x="4227" y="4177"/>
                          </a:lnTo>
                          <a:cubicBezTo>
                            <a:pt x="4227" y="3643"/>
                            <a:pt x="4583" y="3209"/>
                            <a:pt x="5021" y="3209"/>
                          </a:cubicBezTo>
                          <a:close/>
                        </a:path>
                      </a:pathLst>
                    </a:custGeom>
                    <a:solidFill>
                      <a:srgbClr val="B3DA4D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9" name="Google Shape;99;p15"/>
                    <p:cNvSpPr/>
                    <p:nvPr/>
                  </p:nvSpPr>
                  <p:spPr>
                    <a:xfrm>
                      <a:off x="7263689" y="6068922"/>
                      <a:ext cx="404542" cy="337518"/>
                    </a:xfrm>
                    <a:custGeom>
                      <a:rect b="b" l="l" r="r" t="t"/>
                      <a:pathLst>
                        <a:path extrusionOk="0" h="21587" w="20958">
                          <a:moveTo>
                            <a:pt x="15964" y="1"/>
                          </a:moveTo>
                          <a:cubicBezTo>
                            <a:pt x="14889" y="-13"/>
                            <a:pt x="13809" y="308"/>
                            <a:pt x="12888" y="1152"/>
                          </a:cubicBezTo>
                          <a:cubicBezTo>
                            <a:pt x="11907" y="2052"/>
                            <a:pt x="11298" y="3485"/>
                            <a:pt x="11293" y="5059"/>
                          </a:cubicBezTo>
                          <a:lnTo>
                            <a:pt x="11295" y="7460"/>
                          </a:lnTo>
                          <a:lnTo>
                            <a:pt x="15050" y="7460"/>
                          </a:lnTo>
                          <a:lnTo>
                            <a:pt x="15099" y="4607"/>
                          </a:lnTo>
                          <a:cubicBezTo>
                            <a:pt x="15072" y="4018"/>
                            <a:pt x="15329" y="3368"/>
                            <a:pt x="15798" y="3256"/>
                          </a:cubicBezTo>
                          <a:cubicBezTo>
                            <a:pt x="17575" y="2832"/>
                            <a:pt x="16910" y="6214"/>
                            <a:pt x="16174" y="7980"/>
                          </a:cubicBezTo>
                          <a:lnTo>
                            <a:pt x="11315" y="18206"/>
                          </a:lnTo>
                          <a:lnTo>
                            <a:pt x="11315" y="21164"/>
                          </a:lnTo>
                          <a:lnTo>
                            <a:pt x="20542" y="21164"/>
                          </a:lnTo>
                          <a:lnTo>
                            <a:pt x="20542" y="17621"/>
                          </a:lnTo>
                          <a:lnTo>
                            <a:pt x="15922" y="17621"/>
                          </a:lnTo>
                          <a:lnTo>
                            <a:pt x="19569" y="10685"/>
                          </a:lnTo>
                          <a:cubicBezTo>
                            <a:pt x="20788" y="8225"/>
                            <a:pt x="21600" y="5215"/>
                            <a:pt x="20284" y="2665"/>
                          </a:cubicBezTo>
                          <a:cubicBezTo>
                            <a:pt x="19918" y="1956"/>
                            <a:pt x="19460" y="1362"/>
                            <a:pt x="18915" y="941"/>
                          </a:cubicBezTo>
                          <a:cubicBezTo>
                            <a:pt x="18340" y="496"/>
                            <a:pt x="17685" y="254"/>
                            <a:pt x="17031" y="120"/>
                          </a:cubicBezTo>
                          <a:cubicBezTo>
                            <a:pt x="16680" y="48"/>
                            <a:pt x="16322" y="5"/>
                            <a:pt x="15964" y="1"/>
                          </a:cubicBezTo>
                          <a:close/>
                          <a:moveTo>
                            <a:pt x="4975" y="36"/>
                          </a:moveTo>
                          <a:cubicBezTo>
                            <a:pt x="4968" y="36"/>
                            <a:pt x="4402" y="36"/>
                            <a:pt x="3821" y="107"/>
                          </a:cubicBezTo>
                          <a:cubicBezTo>
                            <a:pt x="1847" y="394"/>
                            <a:pt x="291" y="2318"/>
                            <a:pt x="58" y="4755"/>
                          </a:cubicBezTo>
                          <a:cubicBezTo>
                            <a:pt x="0" y="5472"/>
                            <a:pt x="0" y="6169"/>
                            <a:pt x="0" y="6177"/>
                          </a:cubicBezTo>
                          <a:lnTo>
                            <a:pt x="0" y="15445"/>
                          </a:lnTo>
                          <a:cubicBezTo>
                            <a:pt x="0" y="15454"/>
                            <a:pt x="0" y="16153"/>
                            <a:pt x="58" y="16870"/>
                          </a:cubicBezTo>
                          <a:cubicBezTo>
                            <a:pt x="291" y="19307"/>
                            <a:pt x="1847" y="21228"/>
                            <a:pt x="3821" y="21515"/>
                          </a:cubicBezTo>
                          <a:cubicBezTo>
                            <a:pt x="4402" y="21587"/>
                            <a:pt x="4968" y="21587"/>
                            <a:pt x="4975" y="21587"/>
                          </a:cubicBezTo>
                          <a:cubicBezTo>
                            <a:pt x="4982" y="21587"/>
                            <a:pt x="5548" y="21587"/>
                            <a:pt x="6129" y="21515"/>
                          </a:cubicBezTo>
                          <a:cubicBezTo>
                            <a:pt x="8103" y="21228"/>
                            <a:pt x="9659" y="19307"/>
                            <a:pt x="9892" y="16870"/>
                          </a:cubicBezTo>
                          <a:cubicBezTo>
                            <a:pt x="9950" y="16153"/>
                            <a:pt x="9950" y="15454"/>
                            <a:pt x="9950" y="15445"/>
                          </a:cubicBezTo>
                          <a:lnTo>
                            <a:pt x="9950" y="6177"/>
                          </a:lnTo>
                          <a:cubicBezTo>
                            <a:pt x="9950" y="6169"/>
                            <a:pt x="9950" y="5472"/>
                            <a:pt x="9892" y="4755"/>
                          </a:cubicBezTo>
                          <a:cubicBezTo>
                            <a:pt x="9659" y="2318"/>
                            <a:pt x="8103" y="394"/>
                            <a:pt x="6129" y="107"/>
                          </a:cubicBezTo>
                          <a:cubicBezTo>
                            <a:pt x="5548" y="36"/>
                            <a:pt x="4982" y="36"/>
                            <a:pt x="4975" y="36"/>
                          </a:cubicBezTo>
                          <a:close/>
                          <a:moveTo>
                            <a:pt x="4975" y="3256"/>
                          </a:moveTo>
                          <a:cubicBezTo>
                            <a:pt x="5409" y="3256"/>
                            <a:pt x="5761" y="3691"/>
                            <a:pt x="5761" y="4227"/>
                          </a:cubicBezTo>
                          <a:lnTo>
                            <a:pt x="5761" y="17397"/>
                          </a:lnTo>
                          <a:cubicBezTo>
                            <a:pt x="5761" y="17934"/>
                            <a:pt x="5409" y="18368"/>
                            <a:pt x="4975" y="18368"/>
                          </a:cubicBezTo>
                          <a:cubicBezTo>
                            <a:pt x="4541" y="18368"/>
                            <a:pt x="4188" y="17934"/>
                            <a:pt x="4188" y="17397"/>
                          </a:cubicBezTo>
                          <a:lnTo>
                            <a:pt x="4188" y="4227"/>
                          </a:lnTo>
                          <a:cubicBezTo>
                            <a:pt x="4188" y="3691"/>
                            <a:pt x="4541" y="3256"/>
                            <a:pt x="4975" y="3256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0" name="Google Shape;100;p15"/>
                    <p:cNvSpPr/>
                    <p:nvPr/>
                  </p:nvSpPr>
                  <p:spPr>
                    <a:xfrm>
                      <a:off x="7919591" y="4963942"/>
                      <a:ext cx="346081" cy="336966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5993" y="0"/>
                          </a:moveTo>
                          <a:cubicBezTo>
                            <a:pt x="5985" y="0"/>
                            <a:pt x="5303" y="0"/>
                            <a:pt x="4603" y="72"/>
                          </a:cubicBezTo>
                          <a:cubicBezTo>
                            <a:pt x="2225" y="360"/>
                            <a:pt x="350" y="2287"/>
                            <a:pt x="70" y="4730"/>
                          </a:cubicBezTo>
                          <a:cubicBezTo>
                            <a:pt x="0" y="5448"/>
                            <a:pt x="0" y="6147"/>
                            <a:pt x="0" y="6156"/>
                          </a:cubicBezTo>
                          <a:lnTo>
                            <a:pt x="0" y="15444"/>
                          </a:lnTo>
                          <a:cubicBezTo>
                            <a:pt x="0" y="15453"/>
                            <a:pt x="0" y="16154"/>
                            <a:pt x="70" y="16872"/>
                          </a:cubicBezTo>
                          <a:cubicBezTo>
                            <a:pt x="350" y="19315"/>
                            <a:pt x="2225" y="21240"/>
                            <a:pt x="4603" y="21528"/>
                          </a:cubicBezTo>
                          <a:cubicBezTo>
                            <a:pt x="5303" y="21600"/>
                            <a:pt x="5985" y="21600"/>
                            <a:pt x="5993" y="21600"/>
                          </a:cubicBezTo>
                          <a:cubicBezTo>
                            <a:pt x="6002" y="21600"/>
                            <a:pt x="6684" y="21600"/>
                            <a:pt x="7384" y="21528"/>
                          </a:cubicBezTo>
                          <a:cubicBezTo>
                            <a:pt x="9762" y="21240"/>
                            <a:pt x="11637" y="19315"/>
                            <a:pt x="11917" y="16872"/>
                          </a:cubicBezTo>
                          <a:cubicBezTo>
                            <a:pt x="11987" y="16154"/>
                            <a:pt x="11987" y="15453"/>
                            <a:pt x="11987" y="15444"/>
                          </a:cubicBezTo>
                          <a:lnTo>
                            <a:pt x="11987" y="6156"/>
                          </a:lnTo>
                          <a:cubicBezTo>
                            <a:pt x="11987" y="6147"/>
                            <a:pt x="11987" y="5448"/>
                            <a:pt x="11917" y="4730"/>
                          </a:cubicBezTo>
                          <a:cubicBezTo>
                            <a:pt x="11637" y="2287"/>
                            <a:pt x="9762" y="360"/>
                            <a:pt x="7384" y="72"/>
                          </a:cubicBezTo>
                          <a:cubicBezTo>
                            <a:pt x="6684" y="0"/>
                            <a:pt x="6002" y="0"/>
                            <a:pt x="5993" y="0"/>
                          </a:cubicBezTo>
                          <a:close/>
                          <a:moveTo>
                            <a:pt x="18615" y="370"/>
                          </a:moveTo>
                          <a:cubicBezTo>
                            <a:pt x="17994" y="1166"/>
                            <a:pt x="17252" y="1853"/>
                            <a:pt x="16418" y="2407"/>
                          </a:cubicBezTo>
                          <a:cubicBezTo>
                            <a:pt x="15394" y="3087"/>
                            <a:pt x="14250" y="3553"/>
                            <a:pt x="13051" y="3777"/>
                          </a:cubicBezTo>
                          <a:lnTo>
                            <a:pt x="13051" y="6164"/>
                          </a:lnTo>
                          <a:lnTo>
                            <a:pt x="14795" y="6158"/>
                          </a:lnTo>
                          <a:cubicBezTo>
                            <a:pt x="15105" y="6168"/>
                            <a:pt x="15402" y="6243"/>
                            <a:pt x="15673" y="6374"/>
                          </a:cubicBezTo>
                          <a:cubicBezTo>
                            <a:pt x="15920" y="6493"/>
                            <a:pt x="16153" y="6661"/>
                            <a:pt x="16316" y="6900"/>
                          </a:cubicBezTo>
                          <a:cubicBezTo>
                            <a:pt x="16467" y="7123"/>
                            <a:pt x="16542" y="7391"/>
                            <a:pt x="16530" y="7662"/>
                          </a:cubicBezTo>
                          <a:lnTo>
                            <a:pt x="16530" y="21230"/>
                          </a:lnTo>
                          <a:lnTo>
                            <a:pt x="21600" y="21230"/>
                          </a:lnTo>
                          <a:lnTo>
                            <a:pt x="21600" y="370"/>
                          </a:lnTo>
                          <a:lnTo>
                            <a:pt x="18615" y="370"/>
                          </a:lnTo>
                          <a:close/>
                          <a:moveTo>
                            <a:pt x="5993" y="3228"/>
                          </a:moveTo>
                          <a:cubicBezTo>
                            <a:pt x="6517" y="3228"/>
                            <a:pt x="6941" y="3664"/>
                            <a:pt x="6941" y="4201"/>
                          </a:cubicBezTo>
                          <a:lnTo>
                            <a:pt x="6941" y="17401"/>
                          </a:lnTo>
                          <a:cubicBezTo>
                            <a:pt x="6941" y="17938"/>
                            <a:pt x="6517" y="18374"/>
                            <a:pt x="5993" y="18374"/>
                          </a:cubicBezTo>
                          <a:cubicBezTo>
                            <a:pt x="5470" y="18374"/>
                            <a:pt x="5046" y="17938"/>
                            <a:pt x="5046" y="17401"/>
                          </a:cubicBezTo>
                          <a:lnTo>
                            <a:pt x="5046" y="4201"/>
                          </a:lnTo>
                          <a:cubicBezTo>
                            <a:pt x="5046" y="3664"/>
                            <a:pt x="5470" y="3228"/>
                            <a:pt x="5993" y="322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1" name="Google Shape;101;p15"/>
                    <p:cNvSpPr/>
                    <p:nvPr/>
                  </p:nvSpPr>
                  <p:spPr>
                    <a:xfrm>
                      <a:off x="9171145" y="4963942"/>
                      <a:ext cx="409630" cy="336966"/>
                    </a:xfrm>
                    <a:custGeom>
                      <a:rect b="b" l="l" r="r" t="t"/>
                      <a:pathLst>
                        <a:path extrusionOk="0" h="21600" w="21600">
                          <a:moveTo>
                            <a:pt x="5064" y="0"/>
                          </a:moveTo>
                          <a:cubicBezTo>
                            <a:pt x="5057" y="0"/>
                            <a:pt x="4480" y="0"/>
                            <a:pt x="3889" y="72"/>
                          </a:cubicBezTo>
                          <a:cubicBezTo>
                            <a:pt x="1880" y="360"/>
                            <a:pt x="296" y="2287"/>
                            <a:pt x="59" y="4730"/>
                          </a:cubicBezTo>
                          <a:cubicBezTo>
                            <a:pt x="0" y="5448"/>
                            <a:pt x="0" y="6147"/>
                            <a:pt x="0" y="6156"/>
                          </a:cubicBezTo>
                          <a:lnTo>
                            <a:pt x="0" y="15444"/>
                          </a:lnTo>
                          <a:cubicBezTo>
                            <a:pt x="0" y="15453"/>
                            <a:pt x="0" y="16154"/>
                            <a:pt x="59" y="16872"/>
                          </a:cubicBezTo>
                          <a:cubicBezTo>
                            <a:pt x="296" y="19315"/>
                            <a:pt x="1880" y="21240"/>
                            <a:pt x="3889" y="21528"/>
                          </a:cubicBezTo>
                          <a:cubicBezTo>
                            <a:pt x="4480" y="21600"/>
                            <a:pt x="5057" y="21600"/>
                            <a:pt x="5064" y="21600"/>
                          </a:cubicBezTo>
                          <a:cubicBezTo>
                            <a:pt x="5071" y="21600"/>
                            <a:pt x="5647" y="21600"/>
                            <a:pt x="6238" y="21528"/>
                          </a:cubicBezTo>
                          <a:cubicBezTo>
                            <a:pt x="8247" y="21240"/>
                            <a:pt x="9832" y="19315"/>
                            <a:pt x="10068" y="16872"/>
                          </a:cubicBezTo>
                          <a:cubicBezTo>
                            <a:pt x="10127" y="16154"/>
                            <a:pt x="10127" y="15453"/>
                            <a:pt x="10127" y="15444"/>
                          </a:cubicBezTo>
                          <a:lnTo>
                            <a:pt x="10127" y="6156"/>
                          </a:lnTo>
                          <a:cubicBezTo>
                            <a:pt x="10127" y="6147"/>
                            <a:pt x="10127" y="5448"/>
                            <a:pt x="10068" y="4730"/>
                          </a:cubicBezTo>
                          <a:cubicBezTo>
                            <a:pt x="9832" y="2287"/>
                            <a:pt x="8247" y="360"/>
                            <a:pt x="6238" y="72"/>
                          </a:cubicBezTo>
                          <a:cubicBezTo>
                            <a:pt x="5647" y="0"/>
                            <a:pt x="5071" y="0"/>
                            <a:pt x="5064" y="0"/>
                          </a:cubicBezTo>
                          <a:close/>
                          <a:moveTo>
                            <a:pt x="14717" y="381"/>
                          </a:moveTo>
                          <a:lnTo>
                            <a:pt x="11021" y="13969"/>
                          </a:lnTo>
                          <a:lnTo>
                            <a:pt x="11021" y="17529"/>
                          </a:lnTo>
                          <a:lnTo>
                            <a:pt x="16101" y="17529"/>
                          </a:lnTo>
                          <a:lnTo>
                            <a:pt x="16101" y="21178"/>
                          </a:lnTo>
                          <a:lnTo>
                            <a:pt x="20366" y="21178"/>
                          </a:lnTo>
                          <a:lnTo>
                            <a:pt x="20366" y="17498"/>
                          </a:lnTo>
                          <a:lnTo>
                            <a:pt x="21600" y="17498"/>
                          </a:lnTo>
                          <a:lnTo>
                            <a:pt x="21564" y="14017"/>
                          </a:lnTo>
                          <a:lnTo>
                            <a:pt x="20327" y="14017"/>
                          </a:lnTo>
                          <a:lnTo>
                            <a:pt x="20327" y="381"/>
                          </a:lnTo>
                          <a:lnTo>
                            <a:pt x="14717" y="381"/>
                          </a:lnTo>
                          <a:close/>
                          <a:moveTo>
                            <a:pt x="5064" y="3228"/>
                          </a:moveTo>
                          <a:cubicBezTo>
                            <a:pt x="5506" y="3228"/>
                            <a:pt x="5864" y="3664"/>
                            <a:pt x="5864" y="4201"/>
                          </a:cubicBezTo>
                          <a:lnTo>
                            <a:pt x="5864" y="17401"/>
                          </a:lnTo>
                          <a:cubicBezTo>
                            <a:pt x="5864" y="17938"/>
                            <a:pt x="5506" y="18374"/>
                            <a:pt x="5064" y="18374"/>
                          </a:cubicBezTo>
                          <a:cubicBezTo>
                            <a:pt x="4622" y="18374"/>
                            <a:pt x="4263" y="17938"/>
                            <a:pt x="4263" y="17401"/>
                          </a:cubicBezTo>
                          <a:lnTo>
                            <a:pt x="4263" y="4201"/>
                          </a:lnTo>
                          <a:cubicBezTo>
                            <a:pt x="4263" y="3664"/>
                            <a:pt x="4622" y="3228"/>
                            <a:pt x="5064" y="3228"/>
                          </a:cubicBezTo>
                          <a:close/>
                          <a:moveTo>
                            <a:pt x="16078" y="5191"/>
                          </a:moveTo>
                          <a:lnTo>
                            <a:pt x="16117" y="13990"/>
                          </a:lnTo>
                          <a:lnTo>
                            <a:pt x="14196" y="13990"/>
                          </a:lnTo>
                          <a:lnTo>
                            <a:pt x="16078" y="5191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Ctr="0" anchor="ctr" bIns="14300" lIns="14300" spcFirstLastPara="1" rIns="14300" wrap="square" tIns="14300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i="0" sz="8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102" name="Google Shape;102;p15"/>
                  <p:cNvSpPr/>
                  <p:nvPr/>
                </p:nvSpPr>
                <p:spPr>
                  <a:xfrm>
                    <a:off x="6445725" y="3956439"/>
                    <a:ext cx="4608164" cy="4607872"/>
                  </a:xfrm>
                  <a:custGeom>
                    <a:rect b="b" l="l" r="r" t="t"/>
                    <a:pathLst>
                      <a:path extrusionOk="0" h="20595" w="19679">
                        <a:moveTo>
                          <a:pt x="9840" y="0"/>
                        </a:moveTo>
                        <a:cubicBezTo>
                          <a:pt x="7322" y="0"/>
                          <a:pt x="4803" y="1006"/>
                          <a:pt x="2881" y="3016"/>
                        </a:cubicBezTo>
                        <a:cubicBezTo>
                          <a:pt x="-961" y="7038"/>
                          <a:pt x="-961" y="13557"/>
                          <a:pt x="2881" y="17579"/>
                        </a:cubicBezTo>
                        <a:cubicBezTo>
                          <a:pt x="6724" y="21600"/>
                          <a:pt x="12954" y="21600"/>
                          <a:pt x="16797" y="17579"/>
                        </a:cubicBezTo>
                        <a:cubicBezTo>
                          <a:pt x="20639" y="13557"/>
                          <a:pt x="20639" y="7038"/>
                          <a:pt x="16797" y="3016"/>
                        </a:cubicBezTo>
                        <a:cubicBezTo>
                          <a:pt x="14875" y="1006"/>
                          <a:pt x="12358" y="0"/>
                          <a:pt x="9840" y="0"/>
                        </a:cubicBezTo>
                        <a:close/>
                        <a:moveTo>
                          <a:pt x="9840" y="664"/>
                        </a:moveTo>
                        <a:cubicBezTo>
                          <a:pt x="12195" y="664"/>
                          <a:pt x="14551" y="1604"/>
                          <a:pt x="16349" y="3485"/>
                        </a:cubicBezTo>
                        <a:cubicBezTo>
                          <a:pt x="19943" y="7248"/>
                          <a:pt x="19943" y="13347"/>
                          <a:pt x="16349" y="17110"/>
                        </a:cubicBezTo>
                        <a:cubicBezTo>
                          <a:pt x="12754" y="20872"/>
                          <a:pt x="6926" y="20872"/>
                          <a:pt x="3331" y="17110"/>
                        </a:cubicBezTo>
                        <a:cubicBezTo>
                          <a:pt x="-264" y="13347"/>
                          <a:pt x="-264" y="7248"/>
                          <a:pt x="3331" y="3485"/>
                        </a:cubicBezTo>
                        <a:cubicBezTo>
                          <a:pt x="5128" y="1604"/>
                          <a:pt x="7484" y="664"/>
                          <a:pt x="9840" y="664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9803"/>
                    </a:srgbClr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800" u="none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3" name="Google Shape;103;p15"/>
                <p:cNvGrpSpPr/>
                <p:nvPr/>
              </p:nvGrpSpPr>
              <p:grpSpPr>
                <a:xfrm>
                  <a:off x="-56854" y="1868772"/>
                  <a:ext cx="6347801" cy="7086071"/>
                  <a:chOff x="-56854" y="-1"/>
                  <a:chExt cx="6347800" cy="7086069"/>
                </a:xfrm>
              </p:grpSpPr>
              <p:grpSp>
                <p:nvGrpSpPr>
                  <p:cNvPr id="104" name="Google Shape;104;p15"/>
                  <p:cNvGrpSpPr/>
                  <p:nvPr/>
                </p:nvGrpSpPr>
                <p:grpSpPr>
                  <a:xfrm>
                    <a:off x="-1" y="-1"/>
                    <a:ext cx="6290947" cy="1856077"/>
                    <a:chOff x="-1" y="-1"/>
                    <a:chExt cx="6290946" cy="1856076"/>
                  </a:xfrm>
                </p:grpSpPr>
                <p:sp>
                  <p:nvSpPr>
                    <p:cNvPr id="105" name="Google Shape;105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06" name="Google Shape;106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07" name="Google Shape;107;p15"/>
                    <p:cNvGrpSpPr/>
                    <p:nvPr/>
                  </p:nvGrpSpPr>
                  <p:grpSpPr>
                    <a:xfrm>
                      <a:off x="-1" y="-1"/>
                      <a:ext cx="650428" cy="650428"/>
                      <a:chOff x="-55557" y="-118964"/>
                      <a:chExt cx="650427" cy="650427"/>
                    </a:xfrm>
                  </p:grpSpPr>
                  <p:sp>
                    <p:nvSpPr>
                      <p:cNvPr id="108" name="Google Shape;108;p15"/>
                      <p:cNvSpPr/>
                      <p:nvPr/>
                    </p:nvSpPr>
                    <p:spPr>
                      <a:xfrm>
                        <a:off x="-55557" y="-118964"/>
                        <a:ext cx="650427" cy="650427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09" name="Google Shape;109;p15"/>
                      <p:cNvSpPr txBox="1"/>
                      <p:nvPr/>
                    </p:nvSpPr>
                    <p:spPr>
                      <a:xfrm>
                        <a:off x="97719" y="7024"/>
                        <a:ext cx="343877" cy="381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01</a:t>
                        </a:r>
                        <a:endParaRPr sz="500"/>
                      </a:p>
                    </p:txBody>
                  </p:sp>
                </p:grpSp>
              </p:grpSp>
              <p:grpSp>
                <p:nvGrpSpPr>
                  <p:cNvPr id="110" name="Google Shape;110;p15"/>
                  <p:cNvGrpSpPr/>
                  <p:nvPr/>
                </p:nvGrpSpPr>
                <p:grpSpPr>
                  <a:xfrm>
                    <a:off x="-254" y="2614995"/>
                    <a:ext cx="6291200" cy="1856077"/>
                    <a:chOff x="-254" y="-1"/>
                    <a:chExt cx="6291199" cy="1856076"/>
                  </a:xfrm>
                </p:grpSpPr>
                <p:sp>
                  <p:nvSpPr>
                    <p:cNvPr id="111" name="Google Shape;111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12" name="Google Shape;112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13" name="Google Shape;113;p15"/>
                    <p:cNvGrpSpPr/>
                    <p:nvPr/>
                  </p:nvGrpSpPr>
                  <p:grpSpPr>
                    <a:xfrm>
                      <a:off x="-254" y="-1"/>
                      <a:ext cx="651001" cy="650428"/>
                      <a:chOff x="-55810" y="-118964"/>
                      <a:chExt cx="651000" cy="650427"/>
                    </a:xfrm>
                  </p:grpSpPr>
                  <p:sp>
                    <p:nvSpPr>
                      <p:cNvPr id="114" name="Google Shape;114;p15"/>
                      <p:cNvSpPr/>
                      <p:nvPr/>
                    </p:nvSpPr>
                    <p:spPr>
                      <a:xfrm>
                        <a:off x="-55557" y="-118964"/>
                        <a:ext cx="650427" cy="650427"/>
                      </a:xfrm>
                      <a:prstGeom prst="ellipse">
                        <a:avLst/>
                      </a:prstGeom>
                      <a:solidFill>
                        <a:schemeClr val="dk2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15" name="Google Shape;115;p15"/>
                      <p:cNvSpPr txBox="1"/>
                      <p:nvPr/>
                    </p:nvSpPr>
                    <p:spPr>
                      <a:xfrm>
                        <a:off x="-55810" y="7024"/>
                        <a:ext cx="651000" cy="40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02</a:t>
                        </a:r>
                        <a:endParaRPr sz="500"/>
                      </a:p>
                    </p:txBody>
                  </p:sp>
                </p:grpSp>
              </p:grpSp>
              <p:grpSp>
                <p:nvGrpSpPr>
                  <p:cNvPr id="116" name="Google Shape;116;p15"/>
                  <p:cNvGrpSpPr/>
                  <p:nvPr/>
                </p:nvGrpSpPr>
                <p:grpSpPr>
                  <a:xfrm>
                    <a:off x="-56854" y="5230555"/>
                    <a:ext cx="6347800" cy="1855513"/>
                    <a:chOff x="-56854" y="563"/>
                    <a:chExt cx="6347799" cy="1855512"/>
                  </a:xfrm>
                </p:grpSpPr>
                <p:sp>
                  <p:nvSpPr>
                    <p:cNvPr id="117" name="Google Shape;117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18" name="Google Shape;118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19" name="Google Shape;119;p15"/>
                    <p:cNvGrpSpPr/>
                    <p:nvPr/>
                  </p:nvGrpSpPr>
                  <p:grpSpPr>
                    <a:xfrm>
                      <a:off x="-56854" y="563"/>
                      <a:ext cx="764101" cy="650887"/>
                      <a:chOff x="-112410" y="-118400"/>
                      <a:chExt cx="764100" cy="650886"/>
                    </a:xfrm>
                  </p:grpSpPr>
                  <p:sp>
                    <p:nvSpPr>
                      <p:cNvPr id="120" name="Google Shape;120;p15"/>
                      <p:cNvSpPr/>
                      <p:nvPr/>
                    </p:nvSpPr>
                    <p:spPr>
                      <a:xfrm>
                        <a:off x="-54875" y="-118400"/>
                        <a:ext cx="650900" cy="650886"/>
                      </a:xfrm>
                      <a:prstGeom prst="ellipse">
                        <a:avLst/>
                      </a:prstGeom>
                      <a:solidFill>
                        <a:srgbClr val="30C2EB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21" name="Google Shape;121;p15"/>
                      <p:cNvSpPr txBox="1"/>
                      <p:nvPr/>
                    </p:nvSpPr>
                    <p:spPr>
                      <a:xfrm>
                        <a:off x="-112410" y="7028"/>
                        <a:ext cx="764100" cy="40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03</a:t>
                        </a:r>
                        <a:endParaRPr sz="500"/>
                      </a:p>
                    </p:txBody>
                  </p:sp>
                </p:grpSp>
              </p:grpSp>
            </p:grpSp>
            <p:grpSp>
              <p:nvGrpSpPr>
                <p:cNvPr id="122" name="Google Shape;122;p15"/>
                <p:cNvGrpSpPr/>
                <p:nvPr/>
              </p:nvGrpSpPr>
              <p:grpSpPr>
                <a:xfrm>
                  <a:off x="14972992" y="1868772"/>
                  <a:ext cx="6291513" cy="7086070"/>
                  <a:chOff x="-565" y="-1"/>
                  <a:chExt cx="6291511" cy="7086069"/>
                </a:xfrm>
              </p:grpSpPr>
              <p:grpSp>
                <p:nvGrpSpPr>
                  <p:cNvPr id="123" name="Google Shape;123;p15"/>
                  <p:cNvGrpSpPr/>
                  <p:nvPr/>
                </p:nvGrpSpPr>
                <p:grpSpPr>
                  <a:xfrm>
                    <a:off x="-1" y="-1"/>
                    <a:ext cx="6290947" cy="1856077"/>
                    <a:chOff x="-1" y="-1"/>
                    <a:chExt cx="6290946" cy="1856076"/>
                  </a:xfrm>
                </p:grpSpPr>
                <p:sp>
                  <p:nvSpPr>
                    <p:cNvPr id="124" name="Google Shape;124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25" name="Google Shape;125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26" name="Google Shape;126;p15"/>
                    <p:cNvGrpSpPr/>
                    <p:nvPr/>
                  </p:nvGrpSpPr>
                  <p:grpSpPr>
                    <a:xfrm>
                      <a:off x="-1" y="-1"/>
                      <a:ext cx="650428" cy="650428"/>
                      <a:chOff x="-55557" y="-118964"/>
                      <a:chExt cx="650427" cy="650427"/>
                    </a:xfrm>
                  </p:grpSpPr>
                  <p:sp>
                    <p:nvSpPr>
                      <p:cNvPr id="127" name="Google Shape;127;p15"/>
                      <p:cNvSpPr/>
                      <p:nvPr/>
                    </p:nvSpPr>
                    <p:spPr>
                      <a:xfrm>
                        <a:off x="-55557" y="-118964"/>
                        <a:ext cx="650427" cy="650427"/>
                      </a:xfrm>
                      <a:prstGeom prst="ellipse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28" name="Google Shape;128;p15"/>
                      <p:cNvSpPr txBox="1"/>
                      <p:nvPr/>
                    </p:nvSpPr>
                    <p:spPr>
                      <a:xfrm>
                        <a:off x="77807" y="7024"/>
                        <a:ext cx="383701" cy="381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04</a:t>
                        </a:r>
                        <a:endParaRPr sz="500"/>
                      </a:p>
                    </p:txBody>
                  </p:sp>
                </p:grpSp>
              </p:grpSp>
              <p:grpSp>
                <p:nvGrpSpPr>
                  <p:cNvPr id="129" name="Google Shape;129;p15"/>
                  <p:cNvGrpSpPr/>
                  <p:nvPr/>
                </p:nvGrpSpPr>
                <p:grpSpPr>
                  <a:xfrm>
                    <a:off x="-565" y="2614305"/>
                    <a:ext cx="6291511" cy="1856767"/>
                    <a:chOff x="-565" y="-691"/>
                    <a:chExt cx="6291510" cy="1856766"/>
                  </a:xfrm>
                </p:grpSpPr>
                <p:sp>
                  <p:nvSpPr>
                    <p:cNvPr id="130" name="Google Shape;130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31" name="Google Shape;131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32" name="Google Shape;132;p15"/>
                    <p:cNvGrpSpPr/>
                    <p:nvPr/>
                  </p:nvGrpSpPr>
                  <p:grpSpPr>
                    <a:xfrm>
                      <a:off x="-565" y="-691"/>
                      <a:ext cx="650901" cy="650887"/>
                      <a:chOff x="-56121" y="-119654"/>
                      <a:chExt cx="650900" cy="650886"/>
                    </a:xfrm>
                  </p:grpSpPr>
                  <p:sp>
                    <p:nvSpPr>
                      <p:cNvPr id="133" name="Google Shape;133;p15"/>
                      <p:cNvSpPr/>
                      <p:nvPr/>
                    </p:nvSpPr>
                    <p:spPr>
                      <a:xfrm>
                        <a:off x="-56121" y="-119654"/>
                        <a:ext cx="650900" cy="650886"/>
                      </a:xfrm>
                      <a:prstGeom prst="ellipse">
                        <a:avLst/>
                      </a:prstGeom>
                      <a:solidFill>
                        <a:srgbClr val="B3DA4D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34" name="Google Shape;134;p15"/>
                      <p:cNvSpPr txBox="1"/>
                      <p:nvPr/>
                    </p:nvSpPr>
                    <p:spPr>
                      <a:xfrm>
                        <a:off x="77807" y="7024"/>
                        <a:ext cx="383701" cy="381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05</a:t>
                        </a:r>
                        <a:endParaRPr sz="500"/>
                      </a:p>
                    </p:txBody>
                  </p:sp>
                </p:grpSp>
              </p:grpSp>
              <p:grpSp>
                <p:nvGrpSpPr>
                  <p:cNvPr id="135" name="Google Shape;135;p15"/>
                  <p:cNvGrpSpPr/>
                  <p:nvPr/>
                </p:nvGrpSpPr>
                <p:grpSpPr>
                  <a:xfrm>
                    <a:off x="-565" y="5230556"/>
                    <a:ext cx="6291511" cy="1855512"/>
                    <a:chOff x="-565" y="564"/>
                    <a:chExt cx="6291510" cy="1855511"/>
                  </a:xfrm>
                </p:grpSpPr>
                <p:sp>
                  <p:nvSpPr>
                    <p:cNvPr id="136" name="Google Shape;136;p15"/>
                    <p:cNvSpPr txBox="1"/>
                    <p:nvPr/>
                  </p:nvSpPr>
                  <p:spPr>
                    <a:xfrm>
                      <a:off x="41039" y="810855"/>
                      <a:ext cx="6249906" cy="10452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7150" lIns="17150" spcFirstLastPara="1" rIns="17150" wrap="square" tIns="1715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Arial"/>
                        <a:buNone/>
                      </a:pPr>
                      <a:r>
                        <a:rPr b="0" i="0" lang="en-GB" sz="800" u="non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Lorem ipsum dolor amet, consectetur adipiscing elit, sed do eiusmod tempor incididunt  labore et</a:t>
                      </a:r>
                      <a:endParaRPr sz="500"/>
                    </a:p>
                  </p:txBody>
                </p:sp>
                <p:sp>
                  <p:nvSpPr>
                    <p:cNvPr id="137" name="Google Shape;137;p15"/>
                    <p:cNvSpPr txBox="1"/>
                    <p:nvPr/>
                  </p:nvSpPr>
                  <p:spPr>
                    <a:xfrm>
                      <a:off x="832671" y="77445"/>
                      <a:ext cx="4666642" cy="53860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anchorCtr="0" anchor="t" bIns="14300" lIns="14300" spcFirstLastPara="1" rIns="14300" wrap="square" tIns="14300">
                      <a:sp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GB" sz="11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Information step text</a:t>
                      </a:r>
                      <a:endParaRPr sz="500"/>
                    </a:p>
                  </p:txBody>
                </p:sp>
                <p:grpSp>
                  <p:nvGrpSpPr>
                    <p:cNvPr id="138" name="Google Shape;138;p15"/>
                    <p:cNvGrpSpPr/>
                    <p:nvPr/>
                  </p:nvGrpSpPr>
                  <p:grpSpPr>
                    <a:xfrm>
                      <a:off x="-565" y="564"/>
                      <a:ext cx="650901" cy="650887"/>
                      <a:chOff x="-56121" y="-118399"/>
                      <a:chExt cx="650900" cy="650886"/>
                    </a:xfrm>
                  </p:grpSpPr>
                  <p:sp>
                    <p:nvSpPr>
                      <p:cNvPr id="139" name="Google Shape;139;p15"/>
                      <p:cNvSpPr/>
                      <p:nvPr/>
                    </p:nvSpPr>
                    <p:spPr>
                      <a:xfrm>
                        <a:off x="-56121" y="-118399"/>
                        <a:ext cx="650900" cy="650886"/>
                      </a:xfrm>
                      <a:prstGeom prst="ellipse">
                        <a:avLst/>
                      </a:prstGeom>
                      <a:solidFill>
                        <a:srgbClr val="4FDAB3"/>
                      </a:solidFill>
                      <a:ln>
                        <a:noFill/>
                      </a:ln>
                    </p:spPr>
                    <p:txBody>
                      <a:bodyPr anchorCtr="0" anchor="ctr" bIns="14300" lIns="14300" spcFirstLastPara="1" rIns="14300" wrap="square" tIns="14300">
                        <a:noAutofit/>
                      </a:bodyPr>
                      <a:lstStyle/>
                      <a:p>
                        <a:pPr indent="0" lvl="0" marL="0" marR="0" rtl="0" algn="l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b="0" i="0" sz="800" u="none">
                          <a:solidFill>
                            <a:srgbClr val="252D3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40" name="Google Shape;140;p15"/>
                      <p:cNvSpPr txBox="1"/>
                      <p:nvPr/>
                    </p:nvSpPr>
                    <p:spPr>
                      <a:xfrm>
                        <a:off x="64360" y="7024"/>
                        <a:ext cx="410595" cy="381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anchorCtr="0" anchor="t" bIns="14300" lIns="14300" spcFirstLastPara="1" rIns="14300" wrap="square" tIns="14300">
                        <a:spAutoFit/>
                      </a:bodyPr>
                      <a:lstStyle/>
                      <a:p>
                        <a:pPr indent="0" lvl="0" marL="0" marR="0" rtl="0" algn="ctr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800"/>
                          <a:buFont typeface="Impact"/>
                          <a:buNone/>
                        </a:pPr>
                        <a:r>
                          <a:rPr b="0" i="0" lang="en-GB" sz="800" u="none">
                            <a:solidFill>
                              <a:srgbClr val="FFFFFF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rPr>
                          <a:t>06</a:t>
                        </a:r>
                        <a:endParaRPr sz="500"/>
                      </a:p>
                    </p:txBody>
                  </p:sp>
                </p:grpSp>
              </p:grpSp>
            </p:grpSp>
          </p:grpSp>
          <p:grpSp>
            <p:nvGrpSpPr>
              <p:cNvPr id="141" name="Google Shape;141;p15"/>
              <p:cNvGrpSpPr/>
              <p:nvPr/>
            </p:nvGrpSpPr>
            <p:grpSpPr>
              <a:xfrm>
                <a:off x="0" y="0"/>
                <a:ext cx="21203497" cy="850900"/>
                <a:chOff x="0" y="0"/>
                <a:chExt cx="21203496" cy="850900"/>
              </a:xfrm>
            </p:grpSpPr>
            <p:sp>
              <p:nvSpPr>
                <p:cNvPr id="142" name="Google Shape;142;p15"/>
                <p:cNvSpPr txBox="1"/>
                <p:nvPr/>
              </p:nvSpPr>
              <p:spPr>
                <a:xfrm>
                  <a:off x="0" y="0"/>
                  <a:ext cx="6190176" cy="8509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900"/>
                    <a:buFont typeface="Impact"/>
                    <a:buNone/>
                  </a:pPr>
                  <a:r>
                    <a:rPr b="0" i="0" lang="en-GB" sz="1900" u="none">
                      <a:solidFill>
                        <a:schemeClr val="dk1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Tree diagram template</a:t>
                  </a:r>
                  <a:endParaRPr sz="500"/>
                </a:p>
              </p:txBody>
            </p:sp>
            <p:cxnSp>
              <p:nvCxnSpPr>
                <p:cNvPr id="143" name="Google Shape;143;p15"/>
                <p:cNvCxnSpPr/>
                <p:nvPr/>
              </p:nvCxnSpPr>
              <p:spPr>
                <a:xfrm flipH="1" rot="10800000">
                  <a:off x="6203413" y="653710"/>
                  <a:ext cx="14876612" cy="1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A7A7A7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sp>
              <p:nvSpPr>
                <p:cNvPr id="144" name="Google Shape;144;p15"/>
                <p:cNvSpPr txBox="1"/>
                <p:nvPr/>
              </p:nvSpPr>
              <p:spPr>
                <a:xfrm>
                  <a:off x="15142179" y="112715"/>
                  <a:ext cx="6061317" cy="4318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800"/>
                    <a:buFont typeface="Arial"/>
                    <a:buNone/>
                  </a:pPr>
                  <a:r>
                    <a:rPr b="1" i="0" lang="en-GB" sz="8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PROFESSIONAL TEMPLATE by </a:t>
                  </a:r>
                  <a:r>
                    <a:rPr b="1" i="0" lang="en-GB" sz="800" u="sng">
                      <a:solidFill>
                        <a:schemeClr val="hlink"/>
                      </a:solidFill>
                      <a:latin typeface="Arial"/>
                      <a:ea typeface="Arial"/>
                      <a:cs typeface="Arial"/>
                      <a:sym typeface="Arial"/>
                      <a:hlinkClick r:id="rId3"/>
                    </a:rPr>
                    <a:t>HiSlide.io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