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bb054e88a3_3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bb054e88a3_3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">
  <p:cSld name="Фото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">
  <p:cSld name="Цитата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6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1" name="Google Shape;61;p16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6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 — 3 шт.">
  <p:cSld name="Фото — 3 шт.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/>
          <p:nvPr>
            <p:ph idx="2" type="pic"/>
          </p:nvPr>
        </p:nvSpPr>
        <p:spPr>
          <a:xfrm>
            <a:off x="5910263" y="2643188"/>
            <a:ext cx="2776538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17"/>
          <p:cNvSpPr/>
          <p:nvPr>
            <p:ph idx="3" type="pic"/>
          </p:nvPr>
        </p:nvSpPr>
        <p:spPr>
          <a:xfrm>
            <a:off x="5910263" y="423863"/>
            <a:ext cx="2776538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17"/>
          <p:cNvSpPr/>
          <p:nvPr>
            <p:ph idx="4" type="pic"/>
          </p:nvPr>
        </p:nvSpPr>
        <p:spPr>
          <a:xfrm>
            <a:off x="452438" y="423863"/>
            <a:ext cx="5314950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17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нкты">
  <p:cSld name="Пункты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746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пункты и фото">
  <p:cSld name="Заголовок, пункты и фото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/>
          <p:nvPr>
            <p:ph idx="2" type="pic"/>
          </p:nvPr>
        </p:nvSpPr>
        <p:spPr>
          <a:xfrm>
            <a:off x="4938713" y="1181100"/>
            <a:ext cx="357187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4" name="Google Shape;74;p19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42900" lvl="0" marL="457200" algn="l"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5" name="Google Shape;75;p19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ункты">
  <p:cSld name="Заголовок и пункты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746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 — сверху">
  <p:cSld name="Заголовок — сверху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2" name="Google Shape;82;p21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 — вертикально">
  <p:cSld name="Фото — вертикально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/>
          <p:nvPr>
            <p:ph idx="2" type="pic"/>
          </p:nvPr>
        </p:nvSpPr>
        <p:spPr>
          <a:xfrm>
            <a:off x="4937242" y="357188"/>
            <a:ext cx="3571875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22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6" name="Google Shape;86;p22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7" name="Google Shape;87;p22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 — по центру">
  <p:cSld name="Заголовок — по центру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3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90" name="Google Shape;90;p23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 — горизонтально">
  <p:cSld name="Фото — горизонтально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4"/>
          <p:cNvSpPr/>
          <p:nvPr>
            <p:ph idx="2" type="pic"/>
          </p:nvPr>
        </p:nvSpPr>
        <p:spPr>
          <a:xfrm>
            <a:off x="1172238" y="252413"/>
            <a:ext cx="6800850" cy="3276600"/>
          </a:xfrm>
          <a:prstGeom prst="rect">
            <a:avLst/>
          </a:prstGeom>
          <a:noFill/>
          <a:ln>
            <a:noFill/>
          </a:ln>
        </p:spPr>
      </p:sp>
      <p:sp>
        <p:nvSpPr>
          <p:cNvPr id="93" name="Google Shape;93;p24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94" name="Google Shape;94;p24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5" name="Google Shape;95;p24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98" name="Google Shape;98;p2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70259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610195" y="480417"/>
            <a:ext cx="7920633" cy="3973711"/>
            <a:chOff x="0" y="0"/>
            <a:chExt cx="21122013" cy="10597067"/>
          </a:xfrm>
        </p:grpSpPr>
        <p:grpSp>
          <p:nvGrpSpPr>
            <p:cNvPr id="105" name="Google Shape;105;p26"/>
            <p:cNvGrpSpPr/>
            <p:nvPr/>
          </p:nvGrpSpPr>
          <p:grpSpPr>
            <a:xfrm>
              <a:off x="0" y="0"/>
              <a:ext cx="21122013" cy="850900"/>
              <a:chOff x="0" y="0"/>
              <a:chExt cx="21122012" cy="850900"/>
            </a:xfrm>
          </p:grpSpPr>
          <p:sp>
            <p:nvSpPr>
              <p:cNvPr id="106" name="Google Shape;106;p26"/>
              <p:cNvSpPr txBox="1"/>
              <p:nvPr/>
            </p:nvSpPr>
            <p:spPr>
              <a:xfrm>
                <a:off x="0" y="0"/>
                <a:ext cx="7609635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4300" lIns="14300" spcFirstLastPara="1" rIns="14300" wrap="square" tIns="143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900"/>
                  <a:buFont typeface="Impact"/>
                  <a:buNone/>
                </a:pPr>
                <a:r>
                  <a:rPr b="0" i="0" lang="en-GB" sz="1900" u="none" cap="none" strike="noStrike">
                    <a:solidFill>
                      <a:schemeClr val="dk1"/>
                    </a:solidFill>
                    <a:latin typeface="Impact"/>
                    <a:ea typeface="Impact"/>
                    <a:cs typeface="Impact"/>
                    <a:sym typeface="Impact"/>
                  </a:rPr>
                  <a:t>Maslow’s Hierarchy of needs</a:t>
                </a:r>
                <a:endParaRPr sz="500"/>
              </a:p>
            </p:txBody>
          </p:sp>
          <p:cxnSp>
            <p:nvCxnSpPr>
              <p:cNvPr id="107" name="Google Shape;107;p26"/>
              <p:cNvCxnSpPr/>
              <p:nvPr/>
            </p:nvCxnSpPr>
            <p:spPr>
              <a:xfrm flipH="1" rot="10800000">
                <a:off x="7679098" y="653710"/>
                <a:ext cx="13400929" cy="6351"/>
              </a:xfrm>
              <a:prstGeom prst="straightConnector1">
                <a:avLst/>
              </a:prstGeom>
              <a:noFill/>
              <a:ln cap="flat" cmpd="sng" w="12700">
                <a:solidFill>
                  <a:srgbClr val="A7A7A7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108" name="Google Shape;108;p26"/>
              <p:cNvSpPr txBox="1"/>
              <p:nvPr/>
            </p:nvSpPr>
            <p:spPr>
              <a:xfrm>
                <a:off x="15061348" y="147233"/>
                <a:ext cx="6060664" cy="4125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7150" lIns="17150" spcFirstLastPara="1" rIns="17150" wrap="square" tIns="171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A7A7A7"/>
                  </a:buClr>
                  <a:buSzPts val="800"/>
                  <a:buFont typeface="Arial"/>
                  <a:buNone/>
                </a:pPr>
                <a:r>
                  <a:rPr b="1" i="0" lang="en-GB" sz="800" u="none" cap="none" strike="noStrike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rPr>
                  <a:t>PROFESSIONAL TEMPLATE</a:t>
                </a:r>
                <a:endParaRPr sz="500"/>
              </a:p>
            </p:txBody>
          </p:sp>
        </p:grpSp>
        <p:grpSp>
          <p:nvGrpSpPr>
            <p:cNvPr id="109" name="Google Shape;109;p26"/>
            <p:cNvGrpSpPr/>
            <p:nvPr/>
          </p:nvGrpSpPr>
          <p:grpSpPr>
            <a:xfrm>
              <a:off x="28575" y="1928904"/>
              <a:ext cx="21035588" cy="8668163"/>
              <a:chOff x="100" y="581"/>
              <a:chExt cx="21035586" cy="8668161"/>
            </a:xfrm>
          </p:grpSpPr>
          <p:grpSp>
            <p:nvGrpSpPr>
              <p:cNvPr id="110" name="Google Shape;110;p26"/>
              <p:cNvGrpSpPr/>
              <p:nvPr/>
            </p:nvGrpSpPr>
            <p:grpSpPr>
              <a:xfrm>
                <a:off x="100" y="581"/>
                <a:ext cx="9409256" cy="8653089"/>
                <a:chOff x="100" y="581"/>
                <a:chExt cx="9409255" cy="8653088"/>
              </a:xfrm>
            </p:grpSpPr>
            <p:sp>
              <p:nvSpPr>
                <p:cNvPr id="111" name="Google Shape;111;p26"/>
                <p:cNvSpPr/>
                <p:nvPr/>
              </p:nvSpPr>
              <p:spPr>
                <a:xfrm>
                  <a:off x="100" y="7303427"/>
                  <a:ext cx="9409255" cy="1335151"/>
                </a:xfrm>
                <a:custGeom>
                  <a:rect b="b" l="l" r="r" t="t"/>
                  <a:pathLst>
                    <a:path extrusionOk="0" h="21600" w="21600">
                      <a:moveTo>
                        <a:pt x="0" y="21497"/>
                      </a:moveTo>
                      <a:lnTo>
                        <a:pt x="1660" y="0"/>
                      </a:lnTo>
                      <a:lnTo>
                        <a:pt x="19928" y="0"/>
                      </a:lnTo>
                      <a:lnTo>
                        <a:pt x="21600" y="21600"/>
                      </a:lnTo>
                      <a:lnTo>
                        <a:pt x="0" y="21497"/>
                      </a:lnTo>
                      <a:close/>
                    </a:path>
                  </a:pathLst>
                </a:cu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2" name="Google Shape;112;p26"/>
                <p:cNvSpPr/>
                <p:nvPr/>
              </p:nvSpPr>
              <p:spPr>
                <a:xfrm>
                  <a:off x="776399" y="5906360"/>
                  <a:ext cx="7845544" cy="1292286"/>
                </a:xfrm>
                <a:custGeom>
                  <a:rect b="b" l="l" r="r" t="t"/>
                  <a:pathLst>
                    <a:path extrusionOk="0" h="21600" w="21600">
                      <a:moveTo>
                        <a:pt x="1942" y="0"/>
                      </a:moveTo>
                      <a:lnTo>
                        <a:pt x="19667" y="0"/>
                      </a:lnTo>
                      <a:lnTo>
                        <a:pt x="21600" y="21574"/>
                      </a:lnTo>
                      <a:lnTo>
                        <a:pt x="0" y="21600"/>
                      </a:lnTo>
                      <a:lnTo>
                        <a:pt x="1942" y="0"/>
                      </a:lnTo>
                      <a:close/>
                    </a:path>
                  </a:pathLst>
                </a:custGeom>
                <a:solidFill>
                  <a:srgbClr val="4FDAB3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3" name="Google Shape;113;p26"/>
                <p:cNvSpPr/>
                <p:nvPr/>
              </p:nvSpPr>
              <p:spPr>
                <a:xfrm>
                  <a:off x="1543173" y="4512470"/>
                  <a:ext cx="6324696" cy="1293874"/>
                </a:xfrm>
                <a:custGeom>
                  <a:rect b="b" l="l" r="r" t="t"/>
                  <a:pathLst>
                    <a:path extrusionOk="0" h="21600" w="21600">
                      <a:moveTo>
                        <a:pt x="2417" y="0"/>
                      </a:moveTo>
                      <a:lnTo>
                        <a:pt x="19171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lnTo>
                        <a:pt x="2417" y="0"/>
                      </a:lnTo>
                      <a:close/>
                    </a:path>
                  </a:pathLst>
                </a:cu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4" name="Google Shape;114;p26"/>
                <p:cNvSpPr/>
                <p:nvPr/>
              </p:nvSpPr>
              <p:spPr>
                <a:xfrm>
                  <a:off x="2297247" y="3116991"/>
                  <a:ext cx="4810198" cy="1293873"/>
                </a:xfrm>
                <a:custGeom>
                  <a:rect b="b" l="l" r="r" t="t"/>
                  <a:pathLst>
                    <a:path extrusionOk="0" h="21600" w="21600">
                      <a:moveTo>
                        <a:pt x="3183" y="39"/>
                      </a:moveTo>
                      <a:lnTo>
                        <a:pt x="18398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lnTo>
                        <a:pt x="3183" y="3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5" name="Google Shape;115;p26"/>
                <p:cNvSpPr/>
                <p:nvPr/>
              </p:nvSpPr>
              <p:spPr>
                <a:xfrm>
                  <a:off x="3062434" y="581"/>
                  <a:ext cx="3289350" cy="3021156"/>
                </a:xfrm>
                <a:custGeom>
                  <a:rect b="b" l="l" r="r" t="t"/>
                  <a:pathLst>
                    <a:path extrusionOk="0" h="21600" w="21600">
                      <a:moveTo>
                        <a:pt x="0" y="21551"/>
                      </a:moveTo>
                      <a:lnTo>
                        <a:pt x="10774" y="0"/>
                      </a:lnTo>
                      <a:lnTo>
                        <a:pt x="21600" y="21600"/>
                      </a:lnTo>
                      <a:lnTo>
                        <a:pt x="0" y="215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6" name="Google Shape;116;p26"/>
                <p:cNvSpPr/>
                <p:nvPr/>
              </p:nvSpPr>
              <p:spPr>
                <a:xfrm>
                  <a:off x="100" y="7303427"/>
                  <a:ext cx="1401783" cy="1328801"/>
                </a:xfrm>
                <a:custGeom>
                  <a:rect b="b" l="l" r="r" t="t"/>
                  <a:pathLst>
                    <a:path extrusionOk="0" h="21600" w="21600">
                      <a:moveTo>
                        <a:pt x="0" y="21573"/>
                      </a:moveTo>
                      <a:lnTo>
                        <a:pt x="11151" y="0"/>
                      </a:lnTo>
                      <a:lnTo>
                        <a:pt x="21600" y="0"/>
                      </a:lnTo>
                      <a:lnTo>
                        <a:pt x="10402" y="21600"/>
                      </a:lnTo>
                      <a:lnTo>
                        <a:pt x="0" y="21573"/>
                      </a:lnTo>
                      <a:close/>
                    </a:path>
                  </a:pathLst>
                </a:custGeom>
                <a:solidFill>
                  <a:srgbClr val="FFFFFF">
                    <a:alpha val="15686"/>
                  </a:srgbClr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7" name="Google Shape;117;p26"/>
                <p:cNvSpPr/>
                <p:nvPr/>
              </p:nvSpPr>
              <p:spPr>
                <a:xfrm>
                  <a:off x="776399" y="5906360"/>
                  <a:ext cx="1387496" cy="1292286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0"/>
                      </a:moveTo>
                      <a:lnTo>
                        <a:pt x="10977" y="13"/>
                      </a:lnTo>
                      <a:lnTo>
                        <a:pt x="0" y="21563"/>
                      </a:lnTo>
                      <a:lnTo>
                        <a:pt x="1065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FFFF">
                    <a:alpha val="15686"/>
                  </a:srgbClr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8" name="Google Shape;118;p26"/>
                <p:cNvSpPr/>
                <p:nvPr/>
              </p:nvSpPr>
              <p:spPr>
                <a:xfrm>
                  <a:off x="1544760" y="4510882"/>
                  <a:ext cx="1382734" cy="1297048"/>
                </a:xfrm>
                <a:custGeom>
                  <a:rect b="b" l="l" r="r" t="t"/>
                  <a:pathLst>
                    <a:path extrusionOk="0" h="21600" w="21600">
                      <a:moveTo>
                        <a:pt x="11057" y="0"/>
                      </a:moveTo>
                      <a:lnTo>
                        <a:pt x="21600" y="13"/>
                      </a:lnTo>
                      <a:lnTo>
                        <a:pt x="10501" y="21600"/>
                      </a:lnTo>
                      <a:lnTo>
                        <a:pt x="0" y="21573"/>
                      </a:lnTo>
                      <a:lnTo>
                        <a:pt x="11057" y="0"/>
                      </a:lnTo>
                      <a:close/>
                    </a:path>
                  </a:pathLst>
                </a:custGeom>
                <a:solidFill>
                  <a:srgbClr val="FFFFFF">
                    <a:alpha val="15686"/>
                  </a:srgbClr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9" name="Google Shape;119;p26"/>
                <p:cNvSpPr/>
                <p:nvPr/>
              </p:nvSpPr>
              <p:spPr>
                <a:xfrm>
                  <a:off x="2297247" y="3116991"/>
                  <a:ext cx="1385909" cy="1293873"/>
                </a:xfrm>
                <a:custGeom>
                  <a:rect b="b" l="l" r="r" t="t"/>
                  <a:pathLst>
                    <a:path extrusionOk="0" h="21600" w="21600">
                      <a:moveTo>
                        <a:pt x="0" y="21600"/>
                      </a:moveTo>
                      <a:lnTo>
                        <a:pt x="11085" y="27"/>
                      </a:lnTo>
                      <a:lnTo>
                        <a:pt x="21600" y="0"/>
                      </a:lnTo>
                      <a:lnTo>
                        <a:pt x="10634" y="21596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FF">
                    <a:alpha val="15686"/>
                  </a:srgbClr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0" name="Google Shape;120;p26"/>
                <p:cNvSpPr/>
                <p:nvPr/>
              </p:nvSpPr>
              <p:spPr>
                <a:xfrm>
                  <a:off x="3060847" y="581"/>
                  <a:ext cx="1979642" cy="3017981"/>
                </a:xfrm>
                <a:custGeom>
                  <a:rect b="b" l="l" r="r" t="t"/>
                  <a:pathLst>
                    <a:path extrusionOk="0" h="21600" w="21600">
                      <a:moveTo>
                        <a:pt x="7362" y="21600"/>
                      </a:moveTo>
                      <a:lnTo>
                        <a:pt x="0" y="21572"/>
                      </a:lnTo>
                      <a:lnTo>
                        <a:pt x="17903" y="0"/>
                      </a:lnTo>
                      <a:lnTo>
                        <a:pt x="21600" y="4447"/>
                      </a:lnTo>
                      <a:lnTo>
                        <a:pt x="7362" y="21600"/>
                      </a:lnTo>
                      <a:close/>
                    </a:path>
                  </a:pathLst>
                </a:custGeom>
                <a:solidFill>
                  <a:srgbClr val="FFFFFF">
                    <a:alpha val="15686"/>
                  </a:srgbClr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1" name="Google Shape;121;p26"/>
                <p:cNvSpPr txBox="1"/>
                <p:nvPr/>
              </p:nvSpPr>
              <p:spPr>
                <a:xfrm rot="-3720000">
                  <a:off x="2667888" y="1571492"/>
                  <a:ext cx="2862398" cy="29210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SELF ACTUALIZATION</a:t>
                  </a:r>
                  <a:endParaRPr sz="500"/>
                </a:p>
              </p:txBody>
            </p:sp>
            <p:sp>
              <p:nvSpPr>
                <p:cNvPr id="122" name="Google Shape;122;p26"/>
                <p:cNvSpPr txBox="1"/>
                <p:nvPr/>
              </p:nvSpPr>
              <p:spPr>
                <a:xfrm rot="-3720000">
                  <a:off x="2335327" y="3617082"/>
                  <a:ext cx="1304987" cy="29210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EGO</a:t>
                  </a:r>
                  <a:endParaRPr sz="500"/>
                </a:p>
              </p:txBody>
            </p:sp>
            <p:sp>
              <p:nvSpPr>
                <p:cNvPr id="123" name="Google Shape;123;p26"/>
                <p:cNvSpPr txBox="1"/>
                <p:nvPr/>
              </p:nvSpPr>
              <p:spPr>
                <a:xfrm rot="-3720000">
                  <a:off x="1620942" y="5001447"/>
                  <a:ext cx="1222433" cy="29210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SOCIAL</a:t>
                  </a:r>
                  <a:endParaRPr sz="500"/>
                </a:p>
              </p:txBody>
            </p:sp>
            <p:sp>
              <p:nvSpPr>
                <p:cNvPr id="124" name="Google Shape;124;p26"/>
                <p:cNvSpPr txBox="1"/>
                <p:nvPr/>
              </p:nvSpPr>
              <p:spPr>
                <a:xfrm rot="-3720000">
                  <a:off x="863692" y="6382638"/>
                  <a:ext cx="1222433" cy="29210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SAFETY</a:t>
                  </a:r>
                  <a:endParaRPr sz="500"/>
                </a:p>
              </p:txBody>
            </p:sp>
            <p:sp>
              <p:nvSpPr>
                <p:cNvPr id="125" name="Google Shape;125;p26"/>
                <p:cNvSpPr txBox="1"/>
                <p:nvPr/>
              </p:nvSpPr>
              <p:spPr>
                <a:xfrm rot="-3720000">
                  <a:off x="-9448" y="7832094"/>
                  <a:ext cx="1374840" cy="29210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PHYSIOLOGICAL</a:t>
                  </a:r>
                  <a:endParaRPr sz="500"/>
                </a:p>
              </p:txBody>
            </p:sp>
            <p:sp>
              <p:nvSpPr>
                <p:cNvPr id="126" name="Google Shape;126;p26"/>
                <p:cNvSpPr txBox="1"/>
                <p:nvPr/>
              </p:nvSpPr>
              <p:spPr>
                <a:xfrm>
                  <a:off x="3914969" y="1920559"/>
                  <a:ext cx="2154358" cy="105894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development, creativity, growth</a:t>
                  </a:r>
                  <a:endParaRPr sz="500"/>
                </a:p>
              </p:txBody>
            </p:sp>
            <p:sp>
              <p:nvSpPr>
                <p:cNvPr id="127" name="Google Shape;127;p26"/>
                <p:cNvSpPr txBox="1"/>
                <p:nvPr/>
              </p:nvSpPr>
              <p:spPr>
                <a:xfrm>
                  <a:off x="3469928" y="3443450"/>
                  <a:ext cx="3044440" cy="7265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self-esteem, power, control, recognition</a:t>
                  </a:r>
                  <a:endParaRPr sz="500"/>
                </a:p>
              </p:txBody>
            </p:sp>
            <p:sp>
              <p:nvSpPr>
                <p:cNvPr id="128" name="Google Shape;128;p26"/>
                <p:cNvSpPr txBox="1"/>
                <p:nvPr/>
              </p:nvSpPr>
              <p:spPr>
                <a:xfrm>
                  <a:off x="3469928" y="4838899"/>
                  <a:ext cx="3044440" cy="7265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love, belonging, inclusion</a:t>
                  </a:r>
                  <a:endParaRPr sz="500"/>
                </a:p>
              </p:txBody>
            </p:sp>
            <p:sp>
              <p:nvSpPr>
                <p:cNvPr id="129" name="Google Shape;129;p26"/>
                <p:cNvSpPr txBox="1"/>
                <p:nvPr/>
              </p:nvSpPr>
              <p:spPr>
                <a:xfrm>
                  <a:off x="2930905" y="6353838"/>
                  <a:ext cx="4122485" cy="39414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safety, shelter, stability</a:t>
                  </a:r>
                  <a:endParaRPr sz="500"/>
                </a:p>
              </p:txBody>
            </p:sp>
            <p:sp>
              <p:nvSpPr>
                <p:cNvPr id="130" name="Google Shape;130;p26"/>
                <p:cNvSpPr txBox="1"/>
                <p:nvPr/>
              </p:nvSpPr>
              <p:spPr>
                <a:xfrm>
                  <a:off x="2930905" y="7802602"/>
                  <a:ext cx="4122485" cy="39414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ctr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air, food, water, health</a:t>
                  </a:r>
                  <a:endParaRPr sz="500"/>
                </a:p>
              </p:txBody>
            </p:sp>
          </p:grpSp>
          <p:grpSp>
            <p:nvGrpSpPr>
              <p:cNvPr id="131" name="Google Shape;131;p26"/>
              <p:cNvGrpSpPr/>
              <p:nvPr/>
            </p:nvGrpSpPr>
            <p:grpSpPr>
              <a:xfrm>
                <a:off x="10395209" y="7333592"/>
                <a:ext cx="10640477" cy="1335150"/>
                <a:chOff x="-366" y="-433"/>
                <a:chExt cx="10640476" cy="1335149"/>
              </a:xfrm>
            </p:grpSpPr>
            <p:sp>
              <p:nvSpPr>
                <p:cNvPr id="132" name="Google Shape;132;p26"/>
                <p:cNvSpPr txBox="1"/>
                <p:nvPr/>
              </p:nvSpPr>
              <p:spPr>
                <a:xfrm>
                  <a:off x="617290" y="452488"/>
                  <a:ext cx="10022820" cy="88222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is simply dummy  the printing and an typesetting industry. Lorem Ipsum has been  industry's standard dummy text ever since the 1500s, when an unknown printer took a galley type</a:t>
                  </a:r>
                  <a:endParaRPr sz="500"/>
                </a:p>
              </p:txBody>
            </p:sp>
            <p:sp>
              <p:nvSpPr>
                <p:cNvPr id="133" name="Google Shape;133;p26"/>
                <p:cNvSpPr txBox="1"/>
                <p:nvPr/>
              </p:nvSpPr>
              <p:spPr>
                <a:xfrm>
                  <a:off x="622006" y="12046"/>
                  <a:ext cx="5198809" cy="39420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700"/>
                    <a:buFont typeface="Arial"/>
                    <a:buNone/>
                  </a:pPr>
                  <a:r>
                    <a:rPr b="1" i="0" lang="en-GB" sz="7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development, creativity, growth</a:t>
                  </a:r>
                  <a:endParaRPr sz="500"/>
                </a:p>
              </p:txBody>
            </p:sp>
            <p:sp>
              <p:nvSpPr>
                <p:cNvPr id="134" name="Google Shape;134;p26"/>
                <p:cNvSpPr/>
                <p:nvPr/>
              </p:nvSpPr>
              <p:spPr>
                <a:xfrm>
                  <a:off x="-366" y="-433"/>
                  <a:ext cx="476257" cy="47785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35" name="Google Shape;135;p26"/>
                <p:cNvSpPr txBox="1"/>
                <p:nvPr/>
              </p:nvSpPr>
              <p:spPr>
                <a:xfrm>
                  <a:off x="86947" y="91646"/>
                  <a:ext cx="301630" cy="2921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5</a:t>
                  </a:r>
                  <a:endParaRPr sz="500"/>
                </a:p>
              </p:txBody>
            </p:sp>
          </p:grpSp>
          <p:grpSp>
            <p:nvGrpSpPr>
              <p:cNvPr id="136" name="Google Shape;136;p26"/>
              <p:cNvGrpSpPr/>
              <p:nvPr/>
            </p:nvGrpSpPr>
            <p:grpSpPr>
              <a:xfrm>
                <a:off x="10395209" y="5712677"/>
                <a:ext cx="10640477" cy="1334878"/>
                <a:chOff x="-366" y="-160"/>
                <a:chExt cx="10640476" cy="1334876"/>
              </a:xfrm>
            </p:grpSpPr>
            <p:sp>
              <p:nvSpPr>
                <p:cNvPr id="137" name="Google Shape;137;p26"/>
                <p:cNvSpPr txBox="1"/>
                <p:nvPr/>
              </p:nvSpPr>
              <p:spPr>
                <a:xfrm>
                  <a:off x="617290" y="452488"/>
                  <a:ext cx="10022820" cy="88222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is simply dummy  the printing and an typesetting industry. Lorem Ipsum has been  industry's standard dummy text ever since the 1500s, when an unknown printer took a galley type</a:t>
                  </a:r>
                  <a:endParaRPr sz="500"/>
                </a:p>
              </p:txBody>
            </p:sp>
            <p:sp>
              <p:nvSpPr>
                <p:cNvPr id="138" name="Google Shape;138;p26"/>
                <p:cNvSpPr txBox="1"/>
                <p:nvPr/>
              </p:nvSpPr>
              <p:spPr>
                <a:xfrm>
                  <a:off x="622006" y="12046"/>
                  <a:ext cx="6024177" cy="3942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700"/>
                    <a:buFont typeface="Arial"/>
                    <a:buNone/>
                  </a:pPr>
                  <a:r>
                    <a:rPr b="1" i="0" lang="en-GB" sz="7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self-esteem, power, control, recognition</a:t>
                  </a:r>
                  <a:endParaRPr sz="500"/>
                </a:p>
              </p:txBody>
            </p:sp>
            <p:sp>
              <p:nvSpPr>
                <p:cNvPr id="139" name="Google Shape;139;p26"/>
                <p:cNvSpPr/>
                <p:nvPr/>
              </p:nvSpPr>
              <p:spPr>
                <a:xfrm>
                  <a:off x="-366" y="-160"/>
                  <a:ext cx="476257" cy="47786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40" name="Google Shape;140;p26"/>
                <p:cNvSpPr txBox="1"/>
                <p:nvPr/>
              </p:nvSpPr>
              <p:spPr>
                <a:xfrm>
                  <a:off x="86947" y="91919"/>
                  <a:ext cx="301630" cy="2921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4</a:t>
                  </a:r>
                  <a:endParaRPr sz="500"/>
                </a:p>
              </p:txBody>
            </p:sp>
          </p:grpSp>
          <p:grpSp>
            <p:nvGrpSpPr>
              <p:cNvPr id="141" name="Google Shape;141;p26"/>
              <p:cNvGrpSpPr/>
              <p:nvPr/>
            </p:nvGrpSpPr>
            <p:grpSpPr>
              <a:xfrm>
                <a:off x="10395209" y="4091763"/>
                <a:ext cx="10640477" cy="1334604"/>
                <a:chOff x="-366" y="113"/>
                <a:chExt cx="10640476" cy="1334603"/>
              </a:xfrm>
            </p:grpSpPr>
            <p:sp>
              <p:nvSpPr>
                <p:cNvPr id="142" name="Google Shape;142;p26"/>
                <p:cNvSpPr txBox="1"/>
                <p:nvPr/>
              </p:nvSpPr>
              <p:spPr>
                <a:xfrm>
                  <a:off x="617290" y="452488"/>
                  <a:ext cx="10022820" cy="88222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is simply dummy  the printing and an typesetting industry. Lorem Ipsum has been  industry's standard dummy text ever since the 1500s, when an unknown printer took a galley type</a:t>
                  </a:r>
                  <a:endParaRPr sz="500"/>
                </a:p>
              </p:txBody>
            </p:sp>
            <p:sp>
              <p:nvSpPr>
                <p:cNvPr id="143" name="Google Shape;143;p26"/>
                <p:cNvSpPr txBox="1"/>
                <p:nvPr/>
              </p:nvSpPr>
              <p:spPr>
                <a:xfrm>
                  <a:off x="622006" y="12046"/>
                  <a:ext cx="4769523" cy="39420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700"/>
                    <a:buFont typeface="Arial"/>
                    <a:buNone/>
                  </a:pPr>
                  <a:r>
                    <a:rPr b="1" i="0" lang="en-GB" sz="7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love, belonging, inclusion</a:t>
                  </a:r>
                  <a:endParaRPr sz="500"/>
                </a:p>
              </p:txBody>
            </p:sp>
            <p:sp>
              <p:nvSpPr>
                <p:cNvPr id="144" name="Google Shape;144;p26"/>
                <p:cNvSpPr/>
                <p:nvPr/>
              </p:nvSpPr>
              <p:spPr>
                <a:xfrm>
                  <a:off x="-366" y="113"/>
                  <a:ext cx="476257" cy="477859"/>
                </a:xfrm>
                <a:prstGeom prst="ellipse">
                  <a:avLst/>
                </a:pr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45" name="Google Shape;145;p26"/>
                <p:cNvSpPr txBox="1"/>
                <p:nvPr/>
              </p:nvSpPr>
              <p:spPr>
                <a:xfrm>
                  <a:off x="86947" y="92192"/>
                  <a:ext cx="301630" cy="2921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3</a:t>
                  </a:r>
                  <a:endParaRPr sz="500"/>
                </a:p>
              </p:txBody>
            </p:sp>
          </p:grpSp>
          <p:grpSp>
            <p:nvGrpSpPr>
              <p:cNvPr id="146" name="Google Shape;146;p26"/>
              <p:cNvGrpSpPr/>
              <p:nvPr/>
            </p:nvGrpSpPr>
            <p:grpSpPr>
              <a:xfrm>
                <a:off x="10395209" y="2470848"/>
                <a:ext cx="10640477" cy="1334332"/>
                <a:chOff x="-366" y="386"/>
                <a:chExt cx="10640476" cy="1334330"/>
              </a:xfrm>
            </p:grpSpPr>
            <p:sp>
              <p:nvSpPr>
                <p:cNvPr id="147" name="Google Shape;147;p26"/>
                <p:cNvSpPr txBox="1"/>
                <p:nvPr/>
              </p:nvSpPr>
              <p:spPr>
                <a:xfrm>
                  <a:off x="617290" y="452488"/>
                  <a:ext cx="10022820" cy="88222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is simply dummy  the printing and an typesetting industry. Lorem Ipsum has been  industry's standard dummy text ever since the 1500s, when an unknown printer took a galley type</a:t>
                  </a:r>
                  <a:endParaRPr sz="500"/>
                </a:p>
              </p:txBody>
            </p:sp>
            <p:sp>
              <p:nvSpPr>
                <p:cNvPr id="148" name="Google Shape;148;p26"/>
                <p:cNvSpPr txBox="1"/>
                <p:nvPr/>
              </p:nvSpPr>
              <p:spPr>
                <a:xfrm>
                  <a:off x="622006" y="12046"/>
                  <a:ext cx="4122484" cy="3942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700"/>
                    <a:buFont typeface="Arial"/>
                    <a:buNone/>
                  </a:pPr>
                  <a:r>
                    <a:rPr b="1" i="0" lang="en-GB" sz="7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safety, shelter, stability</a:t>
                  </a:r>
                  <a:endParaRPr sz="500"/>
                </a:p>
              </p:txBody>
            </p:sp>
            <p:sp>
              <p:nvSpPr>
                <p:cNvPr id="149" name="Google Shape;149;p26"/>
                <p:cNvSpPr/>
                <p:nvPr/>
              </p:nvSpPr>
              <p:spPr>
                <a:xfrm>
                  <a:off x="-366" y="386"/>
                  <a:ext cx="476257" cy="477860"/>
                </a:xfrm>
                <a:prstGeom prst="ellipse">
                  <a:avLst/>
                </a:prstGeom>
                <a:solidFill>
                  <a:srgbClr val="4FDAB3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50" name="Google Shape;150;p26"/>
                <p:cNvSpPr txBox="1"/>
                <p:nvPr/>
              </p:nvSpPr>
              <p:spPr>
                <a:xfrm>
                  <a:off x="86947" y="92465"/>
                  <a:ext cx="301630" cy="2921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2</a:t>
                  </a:r>
                  <a:endParaRPr sz="500"/>
                </a:p>
              </p:txBody>
            </p:sp>
          </p:grpSp>
          <p:grpSp>
            <p:nvGrpSpPr>
              <p:cNvPr id="151" name="Google Shape;151;p26"/>
              <p:cNvGrpSpPr/>
              <p:nvPr/>
            </p:nvGrpSpPr>
            <p:grpSpPr>
              <a:xfrm>
                <a:off x="10395209" y="849934"/>
                <a:ext cx="10640477" cy="1334058"/>
                <a:chOff x="-366" y="659"/>
                <a:chExt cx="10640476" cy="1334057"/>
              </a:xfrm>
            </p:grpSpPr>
            <p:sp>
              <p:nvSpPr>
                <p:cNvPr id="152" name="Google Shape;152;p26"/>
                <p:cNvSpPr txBox="1"/>
                <p:nvPr/>
              </p:nvSpPr>
              <p:spPr>
                <a:xfrm>
                  <a:off x="617290" y="452488"/>
                  <a:ext cx="10022820" cy="88222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700"/>
                    <a:buFont typeface="Arial"/>
                    <a:buNone/>
                  </a:pPr>
                  <a:r>
                    <a:rPr b="0" i="0" lang="en-GB" sz="700" u="none">
                      <a:solidFill>
                        <a:schemeClr val="dk2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is simply dummy  the printing and an typesetting industry. Lorem Ipsum has been  industry's standard dummy text ever since the 1500s, when an unknown printer took a galley type</a:t>
                  </a:r>
                  <a:endParaRPr sz="500"/>
                </a:p>
              </p:txBody>
            </p:sp>
            <p:sp>
              <p:nvSpPr>
                <p:cNvPr id="153" name="Google Shape;153;p26"/>
                <p:cNvSpPr txBox="1"/>
                <p:nvPr/>
              </p:nvSpPr>
              <p:spPr>
                <a:xfrm>
                  <a:off x="622006" y="12046"/>
                  <a:ext cx="4122484" cy="39420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700"/>
                    <a:buFont typeface="Arial"/>
                    <a:buNone/>
                  </a:pPr>
                  <a:r>
                    <a:rPr b="1" i="0" lang="en-GB" sz="700" u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The need for air, food, water, health</a:t>
                  </a:r>
                  <a:endParaRPr sz="500"/>
                </a:p>
              </p:txBody>
            </p:sp>
            <p:sp>
              <p:nvSpPr>
                <p:cNvPr id="154" name="Google Shape;154;p26"/>
                <p:cNvSpPr/>
                <p:nvPr/>
              </p:nvSpPr>
              <p:spPr>
                <a:xfrm>
                  <a:off x="-366" y="659"/>
                  <a:ext cx="476257" cy="477859"/>
                </a:xfrm>
                <a:prstGeom prst="ellipse">
                  <a:avLst/>
                </a:pr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55" name="Google Shape;155;p26"/>
                <p:cNvSpPr txBox="1"/>
                <p:nvPr/>
              </p:nvSpPr>
              <p:spPr>
                <a:xfrm>
                  <a:off x="86947" y="92738"/>
                  <a:ext cx="301630" cy="2921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500"/>
                    <a:buFont typeface="Impact"/>
                    <a:buNone/>
                  </a:pPr>
                  <a:r>
                    <a:rPr b="0" i="0" lang="en-GB" sz="500" u="none">
                      <a:solidFill>
                        <a:srgbClr val="FFFFFF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1</a:t>
                  </a:r>
                  <a:endParaRPr sz="500"/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Elements - Base Color Theme">
      <a:dk1>
        <a:srgbClr val="252D30"/>
      </a:dk1>
      <a:lt1>
        <a:srgbClr val="FFFFFF"/>
      </a:lt1>
      <a:dk2>
        <a:srgbClr val="9B999C"/>
      </a:dk2>
      <a:lt2>
        <a:srgbClr val="DFDCE1"/>
      </a:lt2>
      <a:accent1>
        <a:srgbClr val="F86261"/>
      </a:accent1>
      <a:accent2>
        <a:srgbClr val="F09E55"/>
      </a:accent2>
      <a:accent3>
        <a:srgbClr val="B3DA4D"/>
      </a:accent3>
      <a:accent4>
        <a:srgbClr val="4FDAB3"/>
      </a:accent4>
      <a:accent5>
        <a:srgbClr val="30C2EB"/>
      </a:accent5>
      <a:accent6>
        <a:srgbClr val="F86261"/>
      </a:accent6>
      <a:hlink>
        <a:srgbClr val="30C2EB"/>
      </a:hlink>
      <a:folHlink>
        <a:srgbClr val="4FDAB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