
<file path=[Content_Types].xml><?xml version="1.0" encoding="utf-8"?>
<Types xmlns="http://schemas.openxmlformats.org/package/2006/content-types">
  <Default ContentType="application/x-fontdata" Extension="fntdata"/>
  <Default ContentType="application/xml" Extension="xml"/>
  <Default ContentType="application/vnd.openxmlformats-package.relationships+xml" Extension="rels"/>
  <Override ContentType="application/vnd.openxmlformats-officedocument.presentationml.notesSlide+xml" PartName="/ppt/notesSlides/notesSlide1.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22.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9.xml"/>
  <Override ContentType="application/vnd.openxmlformats-officedocument.presentationml.slideLayout+xml" PartName="/ppt/slideLayouts/slideLayout19.xml"/>
  <Override ContentType="application/vnd.openxmlformats-officedocument.presentationml.slideLayout+xml" PartName="/ppt/slideLayouts/slideLayout4.xml"/>
  <Override ContentType="application/vnd.openxmlformats-officedocument.presentationml.slideLayout+xml" PartName="/ppt/slideLayouts/slideLayout17.xml"/>
  <Override ContentType="application/vnd.openxmlformats-officedocument.presentationml.slideLayout+xml" PartName="/ppt/slideLayouts/slideLayout1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6.xml"/>
  <Override ContentType="application/vnd.openxmlformats-officedocument.presentationml.slideLayout+xml" PartName="/ppt/slideLayouts/slideLayout23.xml"/>
  <Override ContentType="application/vnd.openxmlformats-officedocument.presentationml.slideLayout+xml" PartName="/ppt/slideLayouts/slideLayout8.xml"/>
  <Override ContentType="application/vnd.openxmlformats-officedocument.presentationml.slideLayout+xml" PartName="/ppt/slideLayouts/slideLayout21.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1.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71" r:id="rId4"/>
    <p:sldMasterId id="2147483672" r:id="rId5"/>
  </p:sldMasterIdLst>
  <p:notesMasterIdLst>
    <p:notesMasterId r:id="rId6"/>
  </p:notesMasterIdLst>
  <p:sldIdLst>
    <p:sldId id="256" r:id="rId7"/>
  </p:sldIdLst>
  <p:sldSz cy="5143500" cx="9144000"/>
  <p:notesSz cx="6858000" cy="9144000"/>
  <p:embeddedFontLst>
    <p:embeddedFont>
      <p:font typeface="Helvetica Neue"/>
      <p:regular r:id="rId8"/>
      <p:bold r:id="rId9"/>
      <p:italic r:id="rId10"/>
      <p:boldItalic r:id="rId11"/>
    </p:embeddedFont>
    <p:embeddedFont>
      <p:font typeface="Helvetica Neue Light"/>
      <p:regular r:id="rId12"/>
      <p:bold r:id="rId13"/>
      <p:italic r:id="rId14"/>
      <p:boldItalic r:id="rId15"/>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11" Type="http://schemas.openxmlformats.org/officeDocument/2006/relationships/font" Target="fonts/HelveticaNeue-boldItalic.fntdata"/><Relationship Id="rId10" Type="http://schemas.openxmlformats.org/officeDocument/2006/relationships/font" Target="fonts/HelveticaNeue-italic.fntdata"/><Relationship Id="rId13" Type="http://schemas.openxmlformats.org/officeDocument/2006/relationships/font" Target="fonts/HelveticaNeueLight-bold.fntdata"/><Relationship Id="rId12" Type="http://schemas.openxmlformats.org/officeDocument/2006/relationships/font" Target="fonts/HelveticaNeueLight-regular.fntdata"/><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font" Target="fonts/HelveticaNeue-bold.fntdata"/><Relationship Id="rId15" Type="http://schemas.openxmlformats.org/officeDocument/2006/relationships/font" Target="fonts/HelveticaNeueLight-boldItalic.fntdata"/><Relationship Id="rId14" Type="http://schemas.openxmlformats.org/officeDocument/2006/relationships/font" Target="fonts/HelveticaNeueLight-italic.fntdata"/><Relationship Id="rId5" Type="http://schemas.openxmlformats.org/officeDocument/2006/relationships/slideMaster" Target="slideMasters/slideMaster2.xml"/><Relationship Id="rId6" Type="http://schemas.openxmlformats.org/officeDocument/2006/relationships/notesMaster" Target="notesMasters/notesMaster1.xml"/><Relationship Id="rId7" Type="http://schemas.openxmlformats.org/officeDocument/2006/relationships/slide" Target="slides/slide1.xml"/><Relationship Id="rId8" Type="http://schemas.openxmlformats.org/officeDocument/2006/relationships/font" Target="fonts/HelveticaNeue-regular.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0" name="Shape 100"/>
        <p:cNvGrpSpPr/>
        <p:nvPr/>
      </p:nvGrpSpPr>
      <p:grpSpPr>
        <a:xfrm>
          <a:off x="0" y="0"/>
          <a:ext cx="0" cy="0"/>
          <a:chOff x="0" y="0"/>
          <a:chExt cx="0" cy="0"/>
        </a:xfrm>
      </p:grpSpPr>
      <p:sp>
        <p:nvSpPr>
          <p:cNvPr id="101" name="Google Shape;101;g1bb08d8dae8_2_50:notes"/>
          <p:cNvSpPr txBox="1"/>
          <p:nvPr>
            <p:ph idx="1" type="body"/>
          </p:nvPr>
        </p:nvSpPr>
        <p:spPr>
          <a:xfrm>
            <a:off x="914400" y="4343400"/>
            <a:ext cx="50292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02" name="Google Shape;102;g1bb08d8dae8_2_50: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311708" y="744575"/>
            <a:ext cx="8520600" cy="2052600"/>
          </a:xfrm>
          <a:prstGeom prst="rect">
            <a:avLst/>
          </a:prstGeom>
        </p:spPr>
        <p:txBody>
          <a:bodyPr anchorCtr="0" anchor="b" bIns="91425" lIns="91425" spcFirstLastPara="1" rIns="91425" wrap="square" tIns="91425">
            <a:norm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Google Shape;11;p2"/>
          <p:cNvSpPr txBox="1"/>
          <p:nvPr>
            <p:ph idx="1" type="subTitle"/>
          </p:nvPr>
        </p:nvSpPr>
        <p:spPr>
          <a:xfrm>
            <a:off x="311700" y="2834125"/>
            <a:ext cx="8520600" cy="7926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311700" y="1106125"/>
            <a:ext cx="8520600" cy="1963500"/>
          </a:xfrm>
          <a:prstGeom prst="rect">
            <a:avLst/>
          </a:prstGeom>
        </p:spPr>
        <p:txBody>
          <a:bodyPr anchorCtr="0" anchor="b" bIns="91425" lIns="91425" spcFirstLastPara="1" rIns="91425" wrap="square" tIns="91425">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p:nvPr>
            <p:ph idx="1" type="body"/>
          </p:nvPr>
        </p:nvSpPr>
        <p:spPr>
          <a:xfrm>
            <a:off x="311700" y="3152225"/>
            <a:ext cx="8520600" cy="1300800"/>
          </a:xfrm>
          <a:prstGeom prst="rect">
            <a:avLst/>
          </a:prstGeom>
        </p:spPr>
        <p:txBody>
          <a:bodyPr anchorCtr="0" anchor="t" bIns="91425" lIns="91425" spcFirstLastPara="1" rIns="91425" wrap="square" tIns="91425">
            <a:normAutofit/>
          </a:bodyPr>
          <a:lstStyle>
            <a:lvl1pPr indent="-342900" lvl="0" marL="457200" algn="ctr">
              <a:spcBef>
                <a:spcPts val="0"/>
              </a:spcBef>
              <a:spcAft>
                <a:spcPts val="0"/>
              </a:spcAft>
              <a:buSzPts val="1800"/>
              <a:buChar char="●"/>
              <a:defRPr/>
            </a:lvl1pPr>
            <a:lvl2pPr indent="-317500" lvl="1" marL="914400" algn="ctr">
              <a:spcBef>
                <a:spcPts val="0"/>
              </a:spcBef>
              <a:spcAft>
                <a:spcPts val="0"/>
              </a:spcAft>
              <a:buSzPts val="1400"/>
              <a:buChar char="○"/>
              <a:defRPr/>
            </a:lvl2pPr>
            <a:lvl3pPr indent="-317500" lvl="2" marL="1371600" algn="ctr">
              <a:spcBef>
                <a:spcPts val="0"/>
              </a:spcBef>
              <a:spcAft>
                <a:spcPts val="0"/>
              </a:spcAft>
              <a:buSzPts val="1400"/>
              <a:buChar char="■"/>
              <a:defRPr/>
            </a:lvl3pPr>
            <a:lvl4pPr indent="-317500" lvl="3" marL="1828800" algn="ctr">
              <a:spcBef>
                <a:spcPts val="0"/>
              </a:spcBef>
              <a:spcAft>
                <a:spcPts val="0"/>
              </a:spcAft>
              <a:buSzPts val="1400"/>
              <a:buChar char="●"/>
              <a:defRPr/>
            </a:lvl4pPr>
            <a:lvl5pPr indent="-317500" lvl="4" marL="2286000" algn="ctr">
              <a:spcBef>
                <a:spcPts val="0"/>
              </a:spcBef>
              <a:spcAft>
                <a:spcPts val="0"/>
              </a:spcAft>
              <a:buSzPts val="1400"/>
              <a:buChar char="○"/>
              <a:defRPr/>
            </a:lvl5pPr>
            <a:lvl6pPr indent="-317500" lvl="5" marL="2743200" algn="ctr">
              <a:spcBef>
                <a:spcPts val="0"/>
              </a:spcBef>
              <a:spcAft>
                <a:spcPts val="0"/>
              </a:spcAft>
              <a:buSzPts val="1400"/>
              <a:buChar char="■"/>
              <a:defRPr/>
            </a:lvl6pPr>
            <a:lvl7pPr indent="-317500" lvl="6" marL="3200400" algn="ctr">
              <a:spcBef>
                <a:spcPts val="0"/>
              </a:spcBef>
              <a:spcAft>
                <a:spcPts val="0"/>
              </a:spcAft>
              <a:buSzPts val="1400"/>
              <a:buChar char="●"/>
              <a:defRPr/>
            </a:lvl7pPr>
            <a:lvl8pPr indent="-317500" lvl="7" marL="3657600" algn="ctr">
              <a:spcBef>
                <a:spcPts val="0"/>
              </a:spcBef>
              <a:spcAft>
                <a:spcPts val="0"/>
              </a:spcAft>
              <a:buSzPts val="1400"/>
              <a:buChar char="○"/>
              <a:defRPr/>
            </a:lvl8pPr>
            <a:lvl9pPr indent="-317500" lvl="8" marL="4114800" algn="ctr">
              <a:spcBef>
                <a:spcPts val="0"/>
              </a:spcBef>
              <a:spcAft>
                <a:spcPts val="0"/>
              </a:spcAft>
              <a:buSzPts val="1400"/>
              <a:buChar char="■"/>
              <a:defRPr/>
            </a:lvl9pPr>
          </a:lstStyle>
          <a:p/>
        </p:txBody>
      </p:sp>
      <p:sp>
        <p:nvSpPr>
          <p:cNvPr id="47" name="Google Shape;47;p11"/>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Пустой" type="tx">
  <p:cSld name="TITLE_AND_BODY">
    <p:spTree>
      <p:nvGrpSpPr>
        <p:cNvPr id="54" name="Shape 54"/>
        <p:cNvGrpSpPr/>
        <p:nvPr/>
      </p:nvGrpSpPr>
      <p:grpSpPr>
        <a:xfrm>
          <a:off x="0" y="0"/>
          <a:ext cx="0" cy="0"/>
          <a:chOff x="0" y="0"/>
          <a:chExt cx="0" cy="0"/>
        </a:xfrm>
      </p:grpSpPr>
      <p:sp>
        <p:nvSpPr>
          <p:cNvPr id="55" name="Google Shape;55;p14"/>
          <p:cNvSpPr txBox="1"/>
          <p:nvPr>
            <p:ph idx="12" type="sldNum"/>
          </p:nvPr>
        </p:nvSpPr>
        <p:spPr>
          <a:xfrm>
            <a:off x="4484489" y="4905375"/>
            <a:ext cx="170259" cy="172641"/>
          </a:xfrm>
          <a:prstGeom prst="rect">
            <a:avLst/>
          </a:prstGeom>
          <a:noFill/>
          <a:ln>
            <a:noFill/>
          </a:ln>
        </p:spPr>
        <p:txBody>
          <a:bodyPr anchorCtr="0" anchor="t" bIns="19050" lIns="19050" spcFirstLastPara="1" rIns="19050" wrap="square" tIns="19050">
            <a:spAutoFit/>
          </a:bodyPr>
          <a:lstStyle>
            <a:lvl1pPr indent="0" lvl="0" marL="0" marR="0" algn="ctr">
              <a:lnSpc>
                <a:spcPct val="100000"/>
              </a:lnSpc>
              <a:spcBef>
                <a:spcPts val="0"/>
              </a:spcBef>
              <a:spcAft>
                <a:spcPts val="0"/>
              </a:spcAft>
              <a:buClr>
                <a:srgbClr val="000000"/>
              </a:buClr>
              <a:buSzPts val="900"/>
              <a:buFont typeface="Helvetica Neue Light"/>
              <a:buNone/>
              <a:defRPr b="0" i="0" sz="900" u="none" cap="none" strike="noStrike">
                <a:solidFill>
                  <a:srgbClr val="000000"/>
                </a:solidFill>
                <a:latin typeface="Helvetica Neue Light"/>
                <a:ea typeface="Helvetica Neue Light"/>
                <a:cs typeface="Helvetica Neue Light"/>
                <a:sym typeface="Helvetica Neue Light"/>
              </a:defRPr>
            </a:lvl1pPr>
            <a:lvl2pPr indent="0" lvl="1" marL="0" marR="0" algn="ctr">
              <a:lnSpc>
                <a:spcPct val="100000"/>
              </a:lnSpc>
              <a:spcBef>
                <a:spcPts val="0"/>
              </a:spcBef>
              <a:spcAft>
                <a:spcPts val="0"/>
              </a:spcAft>
              <a:buClr>
                <a:srgbClr val="000000"/>
              </a:buClr>
              <a:buSzPts val="900"/>
              <a:buFont typeface="Helvetica Neue Light"/>
              <a:buNone/>
              <a:defRPr b="0" i="0" sz="900" u="none" cap="none" strike="noStrike">
                <a:solidFill>
                  <a:srgbClr val="000000"/>
                </a:solidFill>
                <a:latin typeface="Helvetica Neue Light"/>
                <a:ea typeface="Helvetica Neue Light"/>
                <a:cs typeface="Helvetica Neue Light"/>
                <a:sym typeface="Helvetica Neue Light"/>
              </a:defRPr>
            </a:lvl2pPr>
            <a:lvl3pPr indent="0" lvl="2" marL="0" marR="0" algn="ctr">
              <a:lnSpc>
                <a:spcPct val="100000"/>
              </a:lnSpc>
              <a:spcBef>
                <a:spcPts val="0"/>
              </a:spcBef>
              <a:spcAft>
                <a:spcPts val="0"/>
              </a:spcAft>
              <a:buClr>
                <a:srgbClr val="000000"/>
              </a:buClr>
              <a:buSzPts val="900"/>
              <a:buFont typeface="Helvetica Neue Light"/>
              <a:buNone/>
              <a:defRPr b="0" i="0" sz="900" u="none" cap="none" strike="noStrike">
                <a:solidFill>
                  <a:srgbClr val="000000"/>
                </a:solidFill>
                <a:latin typeface="Helvetica Neue Light"/>
                <a:ea typeface="Helvetica Neue Light"/>
                <a:cs typeface="Helvetica Neue Light"/>
                <a:sym typeface="Helvetica Neue Light"/>
              </a:defRPr>
            </a:lvl3pPr>
            <a:lvl4pPr indent="0" lvl="3" marL="0" marR="0" algn="ctr">
              <a:lnSpc>
                <a:spcPct val="100000"/>
              </a:lnSpc>
              <a:spcBef>
                <a:spcPts val="0"/>
              </a:spcBef>
              <a:spcAft>
                <a:spcPts val="0"/>
              </a:spcAft>
              <a:buClr>
                <a:srgbClr val="000000"/>
              </a:buClr>
              <a:buSzPts val="900"/>
              <a:buFont typeface="Helvetica Neue Light"/>
              <a:buNone/>
              <a:defRPr b="0" i="0" sz="900" u="none" cap="none" strike="noStrike">
                <a:solidFill>
                  <a:srgbClr val="000000"/>
                </a:solidFill>
                <a:latin typeface="Helvetica Neue Light"/>
                <a:ea typeface="Helvetica Neue Light"/>
                <a:cs typeface="Helvetica Neue Light"/>
                <a:sym typeface="Helvetica Neue Light"/>
              </a:defRPr>
            </a:lvl4pPr>
            <a:lvl5pPr indent="0" lvl="4" marL="0" marR="0" algn="ctr">
              <a:lnSpc>
                <a:spcPct val="100000"/>
              </a:lnSpc>
              <a:spcBef>
                <a:spcPts val="0"/>
              </a:spcBef>
              <a:spcAft>
                <a:spcPts val="0"/>
              </a:spcAft>
              <a:buClr>
                <a:srgbClr val="000000"/>
              </a:buClr>
              <a:buSzPts val="900"/>
              <a:buFont typeface="Helvetica Neue Light"/>
              <a:buNone/>
              <a:defRPr b="0" i="0" sz="900" u="none" cap="none" strike="noStrike">
                <a:solidFill>
                  <a:srgbClr val="000000"/>
                </a:solidFill>
                <a:latin typeface="Helvetica Neue Light"/>
                <a:ea typeface="Helvetica Neue Light"/>
                <a:cs typeface="Helvetica Neue Light"/>
                <a:sym typeface="Helvetica Neue Light"/>
              </a:defRPr>
            </a:lvl5pPr>
            <a:lvl6pPr indent="0" lvl="5" marL="0" marR="0" algn="ctr">
              <a:lnSpc>
                <a:spcPct val="100000"/>
              </a:lnSpc>
              <a:spcBef>
                <a:spcPts val="0"/>
              </a:spcBef>
              <a:spcAft>
                <a:spcPts val="0"/>
              </a:spcAft>
              <a:buClr>
                <a:srgbClr val="000000"/>
              </a:buClr>
              <a:buSzPts val="900"/>
              <a:buFont typeface="Helvetica Neue Light"/>
              <a:buNone/>
              <a:defRPr b="0" i="0" sz="900" u="none" cap="none" strike="noStrike">
                <a:solidFill>
                  <a:srgbClr val="000000"/>
                </a:solidFill>
                <a:latin typeface="Helvetica Neue Light"/>
                <a:ea typeface="Helvetica Neue Light"/>
                <a:cs typeface="Helvetica Neue Light"/>
                <a:sym typeface="Helvetica Neue Light"/>
              </a:defRPr>
            </a:lvl6pPr>
            <a:lvl7pPr indent="0" lvl="6" marL="0" marR="0" algn="ctr">
              <a:lnSpc>
                <a:spcPct val="100000"/>
              </a:lnSpc>
              <a:spcBef>
                <a:spcPts val="0"/>
              </a:spcBef>
              <a:spcAft>
                <a:spcPts val="0"/>
              </a:spcAft>
              <a:buClr>
                <a:srgbClr val="000000"/>
              </a:buClr>
              <a:buSzPts val="900"/>
              <a:buFont typeface="Helvetica Neue Light"/>
              <a:buNone/>
              <a:defRPr b="0" i="0" sz="900" u="none" cap="none" strike="noStrike">
                <a:solidFill>
                  <a:srgbClr val="000000"/>
                </a:solidFill>
                <a:latin typeface="Helvetica Neue Light"/>
                <a:ea typeface="Helvetica Neue Light"/>
                <a:cs typeface="Helvetica Neue Light"/>
                <a:sym typeface="Helvetica Neue Light"/>
              </a:defRPr>
            </a:lvl7pPr>
            <a:lvl8pPr indent="0" lvl="7" marL="0" marR="0" algn="ctr">
              <a:lnSpc>
                <a:spcPct val="100000"/>
              </a:lnSpc>
              <a:spcBef>
                <a:spcPts val="0"/>
              </a:spcBef>
              <a:spcAft>
                <a:spcPts val="0"/>
              </a:spcAft>
              <a:buClr>
                <a:srgbClr val="000000"/>
              </a:buClr>
              <a:buSzPts val="900"/>
              <a:buFont typeface="Helvetica Neue Light"/>
              <a:buNone/>
              <a:defRPr b="0" i="0" sz="900" u="none" cap="none" strike="noStrike">
                <a:solidFill>
                  <a:srgbClr val="000000"/>
                </a:solidFill>
                <a:latin typeface="Helvetica Neue Light"/>
                <a:ea typeface="Helvetica Neue Light"/>
                <a:cs typeface="Helvetica Neue Light"/>
                <a:sym typeface="Helvetica Neue Light"/>
              </a:defRPr>
            </a:lvl8pPr>
            <a:lvl9pPr indent="0" lvl="8" marL="0" marR="0" algn="ctr">
              <a:lnSpc>
                <a:spcPct val="100000"/>
              </a:lnSpc>
              <a:spcBef>
                <a:spcPts val="0"/>
              </a:spcBef>
              <a:spcAft>
                <a:spcPts val="0"/>
              </a:spcAft>
              <a:buClr>
                <a:srgbClr val="000000"/>
              </a:buClr>
              <a:buSzPts val="900"/>
              <a:buFont typeface="Helvetica Neue Light"/>
              <a:buNone/>
              <a:defRPr b="0" i="0" sz="900" u="none" cap="none" strike="noStrike">
                <a:solidFill>
                  <a:srgbClr val="000000"/>
                </a:solidFill>
                <a:latin typeface="Helvetica Neue Light"/>
                <a:ea typeface="Helvetica Neue Light"/>
                <a:cs typeface="Helvetica Neue Light"/>
                <a:sym typeface="Helvetica Neue Light"/>
              </a:defRPr>
            </a:lvl9pPr>
          </a:lstStyle>
          <a:p>
            <a:pPr indent="0" lvl="0" marL="0" rtl="0" algn="ct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Фото">
  <p:cSld name="Фото">
    <p:spTree>
      <p:nvGrpSpPr>
        <p:cNvPr id="56" name="Shape 56"/>
        <p:cNvGrpSpPr/>
        <p:nvPr/>
      </p:nvGrpSpPr>
      <p:grpSpPr>
        <a:xfrm>
          <a:off x="0" y="0"/>
          <a:ext cx="0" cy="0"/>
          <a:chOff x="0" y="0"/>
          <a:chExt cx="0" cy="0"/>
        </a:xfrm>
      </p:grpSpPr>
      <p:sp>
        <p:nvSpPr>
          <p:cNvPr id="57" name="Google Shape;57;p15"/>
          <p:cNvSpPr/>
          <p:nvPr>
            <p:ph idx="2" type="pic"/>
          </p:nvPr>
        </p:nvSpPr>
        <p:spPr>
          <a:xfrm>
            <a:off x="0" y="0"/>
            <a:ext cx="9144000" cy="5143500"/>
          </a:xfrm>
          <a:prstGeom prst="rect">
            <a:avLst/>
          </a:prstGeom>
          <a:noFill/>
          <a:ln>
            <a:noFill/>
          </a:ln>
        </p:spPr>
      </p:sp>
      <p:sp>
        <p:nvSpPr>
          <p:cNvPr id="58" name="Google Shape;58;p15"/>
          <p:cNvSpPr txBox="1"/>
          <p:nvPr>
            <p:ph idx="12" type="sldNum"/>
          </p:nvPr>
        </p:nvSpPr>
        <p:spPr>
          <a:xfrm>
            <a:off x="4484489" y="4905375"/>
            <a:ext cx="170259" cy="172641"/>
          </a:xfrm>
          <a:prstGeom prst="rect">
            <a:avLst/>
          </a:prstGeom>
          <a:noFill/>
          <a:ln>
            <a:noFill/>
          </a:ln>
        </p:spPr>
        <p:txBody>
          <a:bodyPr anchorCtr="0" anchor="t" bIns="19050" lIns="19050" spcFirstLastPara="1" rIns="19050" wrap="square" tIns="19050">
            <a:spAutoFit/>
          </a:bodyPr>
          <a:lstStyle>
            <a:lvl1pPr indent="0" lvl="0" marL="0" marR="0" algn="ctr">
              <a:lnSpc>
                <a:spcPct val="100000"/>
              </a:lnSpc>
              <a:spcBef>
                <a:spcPts val="0"/>
              </a:spcBef>
              <a:spcAft>
                <a:spcPts val="0"/>
              </a:spcAft>
              <a:buClr>
                <a:srgbClr val="000000"/>
              </a:buClr>
              <a:buSzPts val="900"/>
              <a:buFont typeface="Helvetica Neue Light"/>
              <a:buNone/>
              <a:defRPr b="0" i="0" sz="900" u="none">
                <a:solidFill>
                  <a:srgbClr val="000000"/>
                </a:solidFill>
                <a:latin typeface="Helvetica Neue Light"/>
                <a:ea typeface="Helvetica Neue Light"/>
                <a:cs typeface="Helvetica Neue Light"/>
                <a:sym typeface="Helvetica Neue Light"/>
              </a:defRPr>
            </a:lvl1pPr>
            <a:lvl2pPr indent="0" lvl="1" marL="0" marR="0" algn="ctr">
              <a:lnSpc>
                <a:spcPct val="100000"/>
              </a:lnSpc>
              <a:spcBef>
                <a:spcPts val="0"/>
              </a:spcBef>
              <a:spcAft>
                <a:spcPts val="0"/>
              </a:spcAft>
              <a:buClr>
                <a:srgbClr val="000000"/>
              </a:buClr>
              <a:buSzPts val="900"/>
              <a:buFont typeface="Helvetica Neue Light"/>
              <a:buNone/>
              <a:defRPr b="0" i="0" sz="900" u="none">
                <a:solidFill>
                  <a:srgbClr val="000000"/>
                </a:solidFill>
                <a:latin typeface="Helvetica Neue Light"/>
                <a:ea typeface="Helvetica Neue Light"/>
                <a:cs typeface="Helvetica Neue Light"/>
                <a:sym typeface="Helvetica Neue Light"/>
              </a:defRPr>
            </a:lvl2pPr>
            <a:lvl3pPr indent="0" lvl="2" marL="0" marR="0" algn="ctr">
              <a:lnSpc>
                <a:spcPct val="100000"/>
              </a:lnSpc>
              <a:spcBef>
                <a:spcPts val="0"/>
              </a:spcBef>
              <a:spcAft>
                <a:spcPts val="0"/>
              </a:spcAft>
              <a:buClr>
                <a:srgbClr val="000000"/>
              </a:buClr>
              <a:buSzPts val="900"/>
              <a:buFont typeface="Helvetica Neue Light"/>
              <a:buNone/>
              <a:defRPr b="0" i="0" sz="900" u="none">
                <a:solidFill>
                  <a:srgbClr val="000000"/>
                </a:solidFill>
                <a:latin typeface="Helvetica Neue Light"/>
                <a:ea typeface="Helvetica Neue Light"/>
                <a:cs typeface="Helvetica Neue Light"/>
                <a:sym typeface="Helvetica Neue Light"/>
              </a:defRPr>
            </a:lvl3pPr>
            <a:lvl4pPr indent="0" lvl="3" marL="0" marR="0" algn="ctr">
              <a:lnSpc>
                <a:spcPct val="100000"/>
              </a:lnSpc>
              <a:spcBef>
                <a:spcPts val="0"/>
              </a:spcBef>
              <a:spcAft>
                <a:spcPts val="0"/>
              </a:spcAft>
              <a:buClr>
                <a:srgbClr val="000000"/>
              </a:buClr>
              <a:buSzPts val="900"/>
              <a:buFont typeface="Helvetica Neue Light"/>
              <a:buNone/>
              <a:defRPr b="0" i="0" sz="900" u="none">
                <a:solidFill>
                  <a:srgbClr val="000000"/>
                </a:solidFill>
                <a:latin typeface="Helvetica Neue Light"/>
                <a:ea typeface="Helvetica Neue Light"/>
                <a:cs typeface="Helvetica Neue Light"/>
                <a:sym typeface="Helvetica Neue Light"/>
              </a:defRPr>
            </a:lvl4pPr>
            <a:lvl5pPr indent="0" lvl="4" marL="0" marR="0" algn="ctr">
              <a:lnSpc>
                <a:spcPct val="100000"/>
              </a:lnSpc>
              <a:spcBef>
                <a:spcPts val="0"/>
              </a:spcBef>
              <a:spcAft>
                <a:spcPts val="0"/>
              </a:spcAft>
              <a:buClr>
                <a:srgbClr val="000000"/>
              </a:buClr>
              <a:buSzPts val="900"/>
              <a:buFont typeface="Helvetica Neue Light"/>
              <a:buNone/>
              <a:defRPr b="0" i="0" sz="900" u="none">
                <a:solidFill>
                  <a:srgbClr val="000000"/>
                </a:solidFill>
                <a:latin typeface="Helvetica Neue Light"/>
                <a:ea typeface="Helvetica Neue Light"/>
                <a:cs typeface="Helvetica Neue Light"/>
                <a:sym typeface="Helvetica Neue Light"/>
              </a:defRPr>
            </a:lvl5pPr>
            <a:lvl6pPr indent="0" lvl="5" marL="0" marR="0" algn="ctr">
              <a:lnSpc>
                <a:spcPct val="100000"/>
              </a:lnSpc>
              <a:spcBef>
                <a:spcPts val="0"/>
              </a:spcBef>
              <a:spcAft>
                <a:spcPts val="0"/>
              </a:spcAft>
              <a:buClr>
                <a:srgbClr val="000000"/>
              </a:buClr>
              <a:buSzPts val="900"/>
              <a:buFont typeface="Helvetica Neue Light"/>
              <a:buNone/>
              <a:defRPr b="0" i="0" sz="900" u="none">
                <a:solidFill>
                  <a:srgbClr val="000000"/>
                </a:solidFill>
                <a:latin typeface="Helvetica Neue Light"/>
                <a:ea typeface="Helvetica Neue Light"/>
                <a:cs typeface="Helvetica Neue Light"/>
                <a:sym typeface="Helvetica Neue Light"/>
              </a:defRPr>
            </a:lvl6pPr>
            <a:lvl7pPr indent="0" lvl="6" marL="0" marR="0" algn="ctr">
              <a:lnSpc>
                <a:spcPct val="100000"/>
              </a:lnSpc>
              <a:spcBef>
                <a:spcPts val="0"/>
              </a:spcBef>
              <a:spcAft>
                <a:spcPts val="0"/>
              </a:spcAft>
              <a:buClr>
                <a:srgbClr val="000000"/>
              </a:buClr>
              <a:buSzPts val="900"/>
              <a:buFont typeface="Helvetica Neue Light"/>
              <a:buNone/>
              <a:defRPr b="0" i="0" sz="900" u="none">
                <a:solidFill>
                  <a:srgbClr val="000000"/>
                </a:solidFill>
                <a:latin typeface="Helvetica Neue Light"/>
                <a:ea typeface="Helvetica Neue Light"/>
                <a:cs typeface="Helvetica Neue Light"/>
                <a:sym typeface="Helvetica Neue Light"/>
              </a:defRPr>
            </a:lvl7pPr>
            <a:lvl8pPr indent="0" lvl="7" marL="0" marR="0" algn="ctr">
              <a:lnSpc>
                <a:spcPct val="100000"/>
              </a:lnSpc>
              <a:spcBef>
                <a:spcPts val="0"/>
              </a:spcBef>
              <a:spcAft>
                <a:spcPts val="0"/>
              </a:spcAft>
              <a:buClr>
                <a:srgbClr val="000000"/>
              </a:buClr>
              <a:buSzPts val="900"/>
              <a:buFont typeface="Helvetica Neue Light"/>
              <a:buNone/>
              <a:defRPr b="0" i="0" sz="900" u="none">
                <a:solidFill>
                  <a:srgbClr val="000000"/>
                </a:solidFill>
                <a:latin typeface="Helvetica Neue Light"/>
                <a:ea typeface="Helvetica Neue Light"/>
                <a:cs typeface="Helvetica Neue Light"/>
                <a:sym typeface="Helvetica Neue Light"/>
              </a:defRPr>
            </a:lvl8pPr>
            <a:lvl9pPr indent="0" lvl="8" marL="0" marR="0" algn="ctr">
              <a:lnSpc>
                <a:spcPct val="100000"/>
              </a:lnSpc>
              <a:spcBef>
                <a:spcPts val="0"/>
              </a:spcBef>
              <a:spcAft>
                <a:spcPts val="0"/>
              </a:spcAft>
              <a:buClr>
                <a:srgbClr val="000000"/>
              </a:buClr>
              <a:buSzPts val="900"/>
              <a:buFont typeface="Helvetica Neue Light"/>
              <a:buNone/>
              <a:defRPr b="0" i="0" sz="900" u="none">
                <a:solidFill>
                  <a:srgbClr val="000000"/>
                </a:solidFill>
                <a:latin typeface="Helvetica Neue Light"/>
                <a:ea typeface="Helvetica Neue Light"/>
                <a:cs typeface="Helvetica Neue Light"/>
                <a:sym typeface="Helvetica Neue Light"/>
              </a:defRPr>
            </a:lvl9pPr>
          </a:lstStyle>
          <a:p>
            <a:pPr indent="0" lvl="0" marL="0" rtl="0" algn="ct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Цитата">
  <p:cSld name="Цитата">
    <p:spTree>
      <p:nvGrpSpPr>
        <p:cNvPr id="59" name="Shape 59"/>
        <p:cNvGrpSpPr/>
        <p:nvPr/>
      </p:nvGrpSpPr>
      <p:grpSpPr>
        <a:xfrm>
          <a:off x="0" y="0"/>
          <a:ext cx="0" cy="0"/>
          <a:chOff x="0" y="0"/>
          <a:chExt cx="0" cy="0"/>
        </a:xfrm>
      </p:grpSpPr>
      <p:sp>
        <p:nvSpPr>
          <p:cNvPr id="60" name="Google Shape;60;p16"/>
          <p:cNvSpPr txBox="1"/>
          <p:nvPr>
            <p:ph idx="1" type="body"/>
          </p:nvPr>
        </p:nvSpPr>
        <p:spPr>
          <a:xfrm>
            <a:off x="895350" y="3357563"/>
            <a:ext cx="7358062" cy="219570"/>
          </a:xfrm>
          <a:prstGeom prst="rect">
            <a:avLst/>
          </a:prstGeom>
          <a:noFill/>
          <a:ln>
            <a:noFill/>
          </a:ln>
        </p:spPr>
        <p:txBody>
          <a:bodyPr anchorCtr="0" anchor="t" bIns="19050" lIns="19050" spcFirstLastPara="1" rIns="19050" wrap="square" tIns="19050">
            <a:spAutoFit/>
          </a:bodyPr>
          <a:lstStyle>
            <a:lvl1pPr indent="-228600" lvl="0" marL="457200" algn="ctr">
              <a:spcBef>
                <a:spcPts val="0"/>
              </a:spcBef>
              <a:spcAft>
                <a:spcPts val="0"/>
              </a:spcAft>
              <a:buClr>
                <a:srgbClr val="000000"/>
              </a:buClr>
              <a:buSzPts val="1200"/>
              <a:buFont typeface="Helvetica Neue"/>
              <a:buNone/>
              <a:defRPr i="1" sz="1200"/>
            </a:lvl1pPr>
            <a:lvl2pPr indent="-279400" lvl="1" marL="914400" algn="l">
              <a:spcBef>
                <a:spcPts val="2200"/>
              </a:spcBef>
              <a:spcAft>
                <a:spcPts val="0"/>
              </a:spcAft>
              <a:buClr>
                <a:srgbClr val="000000"/>
              </a:buClr>
              <a:buSzPts val="800"/>
              <a:buChar char="•"/>
              <a:defRPr/>
            </a:lvl2pPr>
            <a:lvl3pPr indent="-279400" lvl="2" marL="1371600" algn="l">
              <a:spcBef>
                <a:spcPts val="2200"/>
              </a:spcBef>
              <a:spcAft>
                <a:spcPts val="0"/>
              </a:spcAft>
              <a:buClr>
                <a:srgbClr val="000000"/>
              </a:buClr>
              <a:buSzPts val="800"/>
              <a:buChar char="•"/>
              <a:defRPr/>
            </a:lvl3pPr>
            <a:lvl4pPr indent="-279400" lvl="3" marL="1828800" algn="l">
              <a:spcBef>
                <a:spcPts val="2200"/>
              </a:spcBef>
              <a:spcAft>
                <a:spcPts val="0"/>
              </a:spcAft>
              <a:buClr>
                <a:srgbClr val="000000"/>
              </a:buClr>
              <a:buSzPts val="800"/>
              <a:buChar char="•"/>
              <a:defRPr/>
            </a:lvl4pPr>
            <a:lvl5pPr indent="-279400" lvl="4" marL="2286000" algn="l">
              <a:spcBef>
                <a:spcPts val="2200"/>
              </a:spcBef>
              <a:spcAft>
                <a:spcPts val="0"/>
              </a:spcAft>
              <a:buClr>
                <a:srgbClr val="000000"/>
              </a:buClr>
              <a:buSzPts val="800"/>
              <a:buChar char="•"/>
              <a:defRPr/>
            </a:lvl5pPr>
            <a:lvl6pPr indent="-279400" lvl="5" marL="2743200" algn="l">
              <a:lnSpc>
                <a:spcPct val="100000"/>
              </a:lnSpc>
              <a:spcBef>
                <a:spcPts val="2200"/>
              </a:spcBef>
              <a:spcAft>
                <a:spcPts val="0"/>
              </a:spcAft>
              <a:buClr>
                <a:srgbClr val="000000"/>
              </a:buClr>
              <a:buSzPts val="800"/>
              <a:buChar char="•"/>
              <a:defRPr/>
            </a:lvl6pPr>
            <a:lvl7pPr indent="-279400" lvl="6" marL="3200400" algn="l">
              <a:lnSpc>
                <a:spcPct val="100000"/>
              </a:lnSpc>
              <a:spcBef>
                <a:spcPts val="2200"/>
              </a:spcBef>
              <a:spcAft>
                <a:spcPts val="0"/>
              </a:spcAft>
              <a:buClr>
                <a:srgbClr val="000000"/>
              </a:buClr>
              <a:buSzPts val="800"/>
              <a:buChar char="•"/>
              <a:defRPr/>
            </a:lvl7pPr>
            <a:lvl8pPr indent="-279400" lvl="7" marL="3657600" algn="l">
              <a:lnSpc>
                <a:spcPct val="100000"/>
              </a:lnSpc>
              <a:spcBef>
                <a:spcPts val="2200"/>
              </a:spcBef>
              <a:spcAft>
                <a:spcPts val="0"/>
              </a:spcAft>
              <a:buClr>
                <a:srgbClr val="000000"/>
              </a:buClr>
              <a:buSzPts val="800"/>
              <a:buChar char="•"/>
              <a:defRPr/>
            </a:lvl8pPr>
            <a:lvl9pPr indent="-279400" lvl="8" marL="4114800" algn="l">
              <a:lnSpc>
                <a:spcPct val="100000"/>
              </a:lnSpc>
              <a:spcBef>
                <a:spcPts val="2200"/>
              </a:spcBef>
              <a:spcAft>
                <a:spcPts val="0"/>
              </a:spcAft>
              <a:buClr>
                <a:srgbClr val="000000"/>
              </a:buClr>
              <a:buSzPts val="800"/>
              <a:buChar char="•"/>
              <a:defRPr/>
            </a:lvl9pPr>
          </a:lstStyle>
          <a:p/>
        </p:txBody>
      </p:sp>
      <p:sp>
        <p:nvSpPr>
          <p:cNvPr id="61" name="Google Shape;61;p16"/>
          <p:cNvSpPr txBox="1"/>
          <p:nvPr>
            <p:ph idx="2" type="body"/>
          </p:nvPr>
        </p:nvSpPr>
        <p:spPr>
          <a:xfrm>
            <a:off x="895350" y="2278856"/>
            <a:ext cx="7358062" cy="309563"/>
          </a:xfrm>
          <a:prstGeom prst="rect">
            <a:avLst/>
          </a:prstGeom>
          <a:noFill/>
          <a:ln>
            <a:noFill/>
          </a:ln>
        </p:spPr>
        <p:txBody>
          <a:bodyPr anchorCtr="0" anchor="ctr" bIns="19050" lIns="19050" spcFirstLastPara="1" rIns="19050" wrap="square" tIns="19050">
            <a:spAutoFit/>
          </a:bodyPr>
          <a:lstStyle>
            <a:lvl1pPr indent="-228600" lvl="0" marL="457200" algn="ctr">
              <a:spcBef>
                <a:spcPts val="0"/>
              </a:spcBef>
              <a:spcAft>
                <a:spcPts val="0"/>
              </a:spcAft>
              <a:buClr>
                <a:srgbClr val="000000"/>
              </a:buClr>
              <a:buSzPts val="1800"/>
              <a:buFont typeface="Helvetica Neue"/>
              <a:buNone/>
              <a:defRPr sz="1800">
                <a:latin typeface="Helvetica Neue"/>
                <a:ea typeface="Helvetica Neue"/>
                <a:cs typeface="Helvetica Neue"/>
                <a:sym typeface="Helvetica Neue"/>
              </a:defRPr>
            </a:lvl1pPr>
            <a:lvl2pPr indent="-279400" lvl="1" marL="914400" algn="l">
              <a:spcBef>
                <a:spcPts val="2200"/>
              </a:spcBef>
              <a:spcAft>
                <a:spcPts val="0"/>
              </a:spcAft>
              <a:buClr>
                <a:srgbClr val="000000"/>
              </a:buClr>
              <a:buSzPts val="800"/>
              <a:buChar char="•"/>
              <a:defRPr/>
            </a:lvl2pPr>
            <a:lvl3pPr indent="-279400" lvl="2" marL="1371600" algn="l">
              <a:spcBef>
                <a:spcPts val="2200"/>
              </a:spcBef>
              <a:spcAft>
                <a:spcPts val="0"/>
              </a:spcAft>
              <a:buClr>
                <a:srgbClr val="000000"/>
              </a:buClr>
              <a:buSzPts val="800"/>
              <a:buChar char="•"/>
              <a:defRPr/>
            </a:lvl3pPr>
            <a:lvl4pPr indent="-279400" lvl="3" marL="1828800" algn="l">
              <a:spcBef>
                <a:spcPts val="2200"/>
              </a:spcBef>
              <a:spcAft>
                <a:spcPts val="0"/>
              </a:spcAft>
              <a:buClr>
                <a:srgbClr val="000000"/>
              </a:buClr>
              <a:buSzPts val="800"/>
              <a:buChar char="•"/>
              <a:defRPr/>
            </a:lvl4pPr>
            <a:lvl5pPr indent="-279400" lvl="4" marL="2286000" algn="l">
              <a:spcBef>
                <a:spcPts val="2200"/>
              </a:spcBef>
              <a:spcAft>
                <a:spcPts val="0"/>
              </a:spcAft>
              <a:buClr>
                <a:srgbClr val="000000"/>
              </a:buClr>
              <a:buSzPts val="800"/>
              <a:buChar char="•"/>
              <a:defRPr/>
            </a:lvl5pPr>
            <a:lvl6pPr indent="-279400" lvl="5" marL="2743200" algn="l">
              <a:lnSpc>
                <a:spcPct val="100000"/>
              </a:lnSpc>
              <a:spcBef>
                <a:spcPts val="2200"/>
              </a:spcBef>
              <a:spcAft>
                <a:spcPts val="0"/>
              </a:spcAft>
              <a:buClr>
                <a:srgbClr val="000000"/>
              </a:buClr>
              <a:buSzPts val="800"/>
              <a:buChar char="•"/>
              <a:defRPr/>
            </a:lvl6pPr>
            <a:lvl7pPr indent="-279400" lvl="6" marL="3200400" algn="l">
              <a:lnSpc>
                <a:spcPct val="100000"/>
              </a:lnSpc>
              <a:spcBef>
                <a:spcPts val="2200"/>
              </a:spcBef>
              <a:spcAft>
                <a:spcPts val="0"/>
              </a:spcAft>
              <a:buClr>
                <a:srgbClr val="000000"/>
              </a:buClr>
              <a:buSzPts val="800"/>
              <a:buChar char="•"/>
              <a:defRPr/>
            </a:lvl7pPr>
            <a:lvl8pPr indent="-279400" lvl="7" marL="3657600" algn="l">
              <a:lnSpc>
                <a:spcPct val="100000"/>
              </a:lnSpc>
              <a:spcBef>
                <a:spcPts val="2200"/>
              </a:spcBef>
              <a:spcAft>
                <a:spcPts val="0"/>
              </a:spcAft>
              <a:buClr>
                <a:srgbClr val="000000"/>
              </a:buClr>
              <a:buSzPts val="800"/>
              <a:buChar char="•"/>
              <a:defRPr/>
            </a:lvl8pPr>
            <a:lvl9pPr indent="-279400" lvl="8" marL="4114800" algn="l">
              <a:lnSpc>
                <a:spcPct val="100000"/>
              </a:lnSpc>
              <a:spcBef>
                <a:spcPts val="2200"/>
              </a:spcBef>
              <a:spcAft>
                <a:spcPts val="0"/>
              </a:spcAft>
              <a:buClr>
                <a:srgbClr val="000000"/>
              </a:buClr>
              <a:buSzPts val="800"/>
              <a:buChar char="•"/>
              <a:defRPr/>
            </a:lvl9pPr>
          </a:lstStyle>
          <a:p/>
        </p:txBody>
      </p:sp>
      <p:sp>
        <p:nvSpPr>
          <p:cNvPr id="62" name="Google Shape;62;p16"/>
          <p:cNvSpPr txBox="1"/>
          <p:nvPr>
            <p:ph idx="12" type="sldNum"/>
          </p:nvPr>
        </p:nvSpPr>
        <p:spPr>
          <a:xfrm>
            <a:off x="4484489" y="4905375"/>
            <a:ext cx="170259" cy="172641"/>
          </a:xfrm>
          <a:prstGeom prst="rect">
            <a:avLst/>
          </a:prstGeom>
          <a:noFill/>
          <a:ln>
            <a:noFill/>
          </a:ln>
        </p:spPr>
        <p:txBody>
          <a:bodyPr anchorCtr="0" anchor="t" bIns="19050" lIns="19050" spcFirstLastPara="1" rIns="19050" wrap="square" tIns="19050">
            <a:spAutoFit/>
          </a:bodyPr>
          <a:lstStyle>
            <a:lvl1pPr indent="0" lvl="0" marL="0" marR="0" algn="ctr">
              <a:lnSpc>
                <a:spcPct val="100000"/>
              </a:lnSpc>
              <a:spcBef>
                <a:spcPts val="0"/>
              </a:spcBef>
              <a:spcAft>
                <a:spcPts val="0"/>
              </a:spcAft>
              <a:buClr>
                <a:srgbClr val="000000"/>
              </a:buClr>
              <a:buSzPts val="900"/>
              <a:buFont typeface="Helvetica Neue Light"/>
              <a:buNone/>
              <a:defRPr b="0" i="0" sz="900" u="none">
                <a:solidFill>
                  <a:srgbClr val="000000"/>
                </a:solidFill>
                <a:latin typeface="Helvetica Neue Light"/>
                <a:ea typeface="Helvetica Neue Light"/>
                <a:cs typeface="Helvetica Neue Light"/>
                <a:sym typeface="Helvetica Neue Light"/>
              </a:defRPr>
            </a:lvl1pPr>
            <a:lvl2pPr indent="0" lvl="1" marL="0" marR="0" algn="ctr">
              <a:lnSpc>
                <a:spcPct val="100000"/>
              </a:lnSpc>
              <a:spcBef>
                <a:spcPts val="0"/>
              </a:spcBef>
              <a:spcAft>
                <a:spcPts val="0"/>
              </a:spcAft>
              <a:buClr>
                <a:srgbClr val="000000"/>
              </a:buClr>
              <a:buSzPts val="900"/>
              <a:buFont typeface="Helvetica Neue Light"/>
              <a:buNone/>
              <a:defRPr b="0" i="0" sz="900" u="none">
                <a:solidFill>
                  <a:srgbClr val="000000"/>
                </a:solidFill>
                <a:latin typeface="Helvetica Neue Light"/>
                <a:ea typeface="Helvetica Neue Light"/>
                <a:cs typeface="Helvetica Neue Light"/>
                <a:sym typeface="Helvetica Neue Light"/>
              </a:defRPr>
            </a:lvl2pPr>
            <a:lvl3pPr indent="0" lvl="2" marL="0" marR="0" algn="ctr">
              <a:lnSpc>
                <a:spcPct val="100000"/>
              </a:lnSpc>
              <a:spcBef>
                <a:spcPts val="0"/>
              </a:spcBef>
              <a:spcAft>
                <a:spcPts val="0"/>
              </a:spcAft>
              <a:buClr>
                <a:srgbClr val="000000"/>
              </a:buClr>
              <a:buSzPts val="900"/>
              <a:buFont typeface="Helvetica Neue Light"/>
              <a:buNone/>
              <a:defRPr b="0" i="0" sz="900" u="none">
                <a:solidFill>
                  <a:srgbClr val="000000"/>
                </a:solidFill>
                <a:latin typeface="Helvetica Neue Light"/>
                <a:ea typeface="Helvetica Neue Light"/>
                <a:cs typeface="Helvetica Neue Light"/>
                <a:sym typeface="Helvetica Neue Light"/>
              </a:defRPr>
            </a:lvl3pPr>
            <a:lvl4pPr indent="0" lvl="3" marL="0" marR="0" algn="ctr">
              <a:lnSpc>
                <a:spcPct val="100000"/>
              </a:lnSpc>
              <a:spcBef>
                <a:spcPts val="0"/>
              </a:spcBef>
              <a:spcAft>
                <a:spcPts val="0"/>
              </a:spcAft>
              <a:buClr>
                <a:srgbClr val="000000"/>
              </a:buClr>
              <a:buSzPts val="900"/>
              <a:buFont typeface="Helvetica Neue Light"/>
              <a:buNone/>
              <a:defRPr b="0" i="0" sz="900" u="none">
                <a:solidFill>
                  <a:srgbClr val="000000"/>
                </a:solidFill>
                <a:latin typeface="Helvetica Neue Light"/>
                <a:ea typeface="Helvetica Neue Light"/>
                <a:cs typeface="Helvetica Neue Light"/>
                <a:sym typeface="Helvetica Neue Light"/>
              </a:defRPr>
            </a:lvl4pPr>
            <a:lvl5pPr indent="0" lvl="4" marL="0" marR="0" algn="ctr">
              <a:lnSpc>
                <a:spcPct val="100000"/>
              </a:lnSpc>
              <a:spcBef>
                <a:spcPts val="0"/>
              </a:spcBef>
              <a:spcAft>
                <a:spcPts val="0"/>
              </a:spcAft>
              <a:buClr>
                <a:srgbClr val="000000"/>
              </a:buClr>
              <a:buSzPts val="900"/>
              <a:buFont typeface="Helvetica Neue Light"/>
              <a:buNone/>
              <a:defRPr b="0" i="0" sz="900" u="none">
                <a:solidFill>
                  <a:srgbClr val="000000"/>
                </a:solidFill>
                <a:latin typeface="Helvetica Neue Light"/>
                <a:ea typeface="Helvetica Neue Light"/>
                <a:cs typeface="Helvetica Neue Light"/>
                <a:sym typeface="Helvetica Neue Light"/>
              </a:defRPr>
            </a:lvl5pPr>
            <a:lvl6pPr indent="0" lvl="5" marL="0" marR="0" algn="ctr">
              <a:lnSpc>
                <a:spcPct val="100000"/>
              </a:lnSpc>
              <a:spcBef>
                <a:spcPts val="0"/>
              </a:spcBef>
              <a:spcAft>
                <a:spcPts val="0"/>
              </a:spcAft>
              <a:buClr>
                <a:srgbClr val="000000"/>
              </a:buClr>
              <a:buSzPts val="900"/>
              <a:buFont typeface="Helvetica Neue Light"/>
              <a:buNone/>
              <a:defRPr b="0" i="0" sz="900" u="none">
                <a:solidFill>
                  <a:srgbClr val="000000"/>
                </a:solidFill>
                <a:latin typeface="Helvetica Neue Light"/>
                <a:ea typeface="Helvetica Neue Light"/>
                <a:cs typeface="Helvetica Neue Light"/>
                <a:sym typeface="Helvetica Neue Light"/>
              </a:defRPr>
            </a:lvl6pPr>
            <a:lvl7pPr indent="0" lvl="6" marL="0" marR="0" algn="ctr">
              <a:lnSpc>
                <a:spcPct val="100000"/>
              </a:lnSpc>
              <a:spcBef>
                <a:spcPts val="0"/>
              </a:spcBef>
              <a:spcAft>
                <a:spcPts val="0"/>
              </a:spcAft>
              <a:buClr>
                <a:srgbClr val="000000"/>
              </a:buClr>
              <a:buSzPts val="900"/>
              <a:buFont typeface="Helvetica Neue Light"/>
              <a:buNone/>
              <a:defRPr b="0" i="0" sz="900" u="none">
                <a:solidFill>
                  <a:srgbClr val="000000"/>
                </a:solidFill>
                <a:latin typeface="Helvetica Neue Light"/>
                <a:ea typeface="Helvetica Neue Light"/>
                <a:cs typeface="Helvetica Neue Light"/>
                <a:sym typeface="Helvetica Neue Light"/>
              </a:defRPr>
            </a:lvl7pPr>
            <a:lvl8pPr indent="0" lvl="7" marL="0" marR="0" algn="ctr">
              <a:lnSpc>
                <a:spcPct val="100000"/>
              </a:lnSpc>
              <a:spcBef>
                <a:spcPts val="0"/>
              </a:spcBef>
              <a:spcAft>
                <a:spcPts val="0"/>
              </a:spcAft>
              <a:buClr>
                <a:srgbClr val="000000"/>
              </a:buClr>
              <a:buSzPts val="900"/>
              <a:buFont typeface="Helvetica Neue Light"/>
              <a:buNone/>
              <a:defRPr b="0" i="0" sz="900" u="none">
                <a:solidFill>
                  <a:srgbClr val="000000"/>
                </a:solidFill>
                <a:latin typeface="Helvetica Neue Light"/>
                <a:ea typeface="Helvetica Neue Light"/>
                <a:cs typeface="Helvetica Neue Light"/>
                <a:sym typeface="Helvetica Neue Light"/>
              </a:defRPr>
            </a:lvl8pPr>
            <a:lvl9pPr indent="0" lvl="8" marL="0" marR="0" algn="ctr">
              <a:lnSpc>
                <a:spcPct val="100000"/>
              </a:lnSpc>
              <a:spcBef>
                <a:spcPts val="0"/>
              </a:spcBef>
              <a:spcAft>
                <a:spcPts val="0"/>
              </a:spcAft>
              <a:buClr>
                <a:srgbClr val="000000"/>
              </a:buClr>
              <a:buSzPts val="900"/>
              <a:buFont typeface="Helvetica Neue Light"/>
              <a:buNone/>
              <a:defRPr b="0" i="0" sz="900" u="none">
                <a:solidFill>
                  <a:srgbClr val="000000"/>
                </a:solidFill>
                <a:latin typeface="Helvetica Neue Light"/>
                <a:ea typeface="Helvetica Neue Light"/>
                <a:cs typeface="Helvetica Neue Light"/>
                <a:sym typeface="Helvetica Neue Light"/>
              </a:defRPr>
            </a:lvl9pPr>
          </a:lstStyle>
          <a:p>
            <a:pPr indent="0" lvl="0" marL="0" rtl="0" algn="ct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Фото — 3 шт.">
  <p:cSld name="Фото — 3 шт.">
    <p:spTree>
      <p:nvGrpSpPr>
        <p:cNvPr id="63" name="Shape 63"/>
        <p:cNvGrpSpPr/>
        <p:nvPr/>
      </p:nvGrpSpPr>
      <p:grpSpPr>
        <a:xfrm>
          <a:off x="0" y="0"/>
          <a:ext cx="0" cy="0"/>
          <a:chOff x="0" y="0"/>
          <a:chExt cx="0" cy="0"/>
        </a:xfrm>
      </p:grpSpPr>
      <p:sp>
        <p:nvSpPr>
          <p:cNvPr id="64" name="Google Shape;64;p17"/>
          <p:cNvSpPr/>
          <p:nvPr>
            <p:ph idx="2" type="pic"/>
          </p:nvPr>
        </p:nvSpPr>
        <p:spPr>
          <a:xfrm>
            <a:off x="5910263" y="2643188"/>
            <a:ext cx="2776538" cy="2081213"/>
          </a:xfrm>
          <a:prstGeom prst="rect">
            <a:avLst/>
          </a:prstGeom>
          <a:noFill/>
          <a:ln>
            <a:noFill/>
          </a:ln>
        </p:spPr>
      </p:sp>
      <p:sp>
        <p:nvSpPr>
          <p:cNvPr id="65" name="Google Shape;65;p17"/>
          <p:cNvSpPr/>
          <p:nvPr>
            <p:ph idx="3" type="pic"/>
          </p:nvPr>
        </p:nvSpPr>
        <p:spPr>
          <a:xfrm>
            <a:off x="5910263" y="423863"/>
            <a:ext cx="2776538" cy="2081213"/>
          </a:xfrm>
          <a:prstGeom prst="rect">
            <a:avLst/>
          </a:prstGeom>
          <a:noFill/>
          <a:ln>
            <a:noFill/>
          </a:ln>
        </p:spPr>
      </p:sp>
      <p:sp>
        <p:nvSpPr>
          <p:cNvPr id="66" name="Google Shape;66;p17"/>
          <p:cNvSpPr/>
          <p:nvPr>
            <p:ph idx="4" type="pic"/>
          </p:nvPr>
        </p:nvSpPr>
        <p:spPr>
          <a:xfrm>
            <a:off x="452438" y="423863"/>
            <a:ext cx="5314950" cy="4300538"/>
          </a:xfrm>
          <a:prstGeom prst="rect">
            <a:avLst/>
          </a:prstGeom>
          <a:noFill/>
          <a:ln>
            <a:noFill/>
          </a:ln>
        </p:spPr>
      </p:sp>
      <p:sp>
        <p:nvSpPr>
          <p:cNvPr id="67" name="Google Shape;67;p17"/>
          <p:cNvSpPr txBox="1"/>
          <p:nvPr>
            <p:ph idx="12" type="sldNum"/>
          </p:nvPr>
        </p:nvSpPr>
        <p:spPr>
          <a:xfrm>
            <a:off x="4484489" y="4905375"/>
            <a:ext cx="170259" cy="172641"/>
          </a:xfrm>
          <a:prstGeom prst="rect">
            <a:avLst/>
          </a:prstGeom>
          <a:noFill/>
          <a:ln>
            <a:noFill/>
          </a:ln>
        </p:spPr>
        <p:txBody>
          <a:bodyPr anchorCtr="0" anchor="t" bIns="19050" lIns="19050" spcFirstLastPara="1" rIns="19050" wrap="square" tIns="19050">
            <a:spAutoFit/>
          </a:bodyPr>
          <a:lstStyle>
            <a:lvl1pPr indent="0" lvl="0" marL="0" marR="0" algn="ctr">
              <a:lnSpc>
                <a:spcPct val="100000"/>
              </a:lnSpc>
              <a:spcBef>
                <a:spcPts val="0"/>
              </a:spcBef>
              <a:spcAft>
                <a:spcPts val="0"/>
              </a:spcAft>
              <a:buClr>
                <a:srgbClr val="000000"/>
              </a:buClr>
              <a:buSzPts val="900"/>
              <a:buFont typeface="Helvetica Neue Light"/>
              <a:buNone/>
              <a:defRPr b="0" i="0" sz="900" u="none">
                <a:solidFill>
                  <a:srgbClr val="000000"/>
                </a:solidFill>
                <a:latin typeface="Helvetica Neue Light"/>
                <a:ea typeface="Helvetica Neue Light"/>
                <a:cs typeface="Helvetica Neue Light"/>
                <a:sym typeface="Helvetica Neue Light"/>
              </a:defRPr>
            </a:lvl1pPr>
            <a:lvl2pPr indent="0" lvl="1" marL="0" marR="0" algn="ctr">
              <a:lnSpc>
                <a:spcPct val="100000"/>
              </a:lnSpc>
              <a:spcBef>
                <a:spcPts val="0"/>
              </a:spcBef>
              <a:spcAft>
                <a:spcPts val="0"/>
              </a:spcAft>
              <a:buClr>
                <a:srgbClr val="000000"/>
              </a:buClr>
              <a:buSzPts val="900"/>
              <a:buFont typeface="Helvetica Neue Light"/>
              <a:buNone/>
              <a:defRPr b="0" i="0" sz="900" u="none">
                <a:solidFill>
                  <a:srgbClr val="000000"/>
                </a:solidFill>
                <a:latin typeface="Helvetica Neue Light"/>
                <a:ea typeface="Helvetica Neue Light"/>
                <a:cs typeface="Helvetica Neue Light"/>
                <a:sym typeface="Helvetica Neue Light"/>
              </a:defRPr>
            </a:lvl2pPr>
            <a:lvl3pPr indent="0" lvl="2" marL="0" marR="0" algn="ctr">
              <a:lnSpc>
                <a:spcPct val="100000"/>
              </a:lnSpc>
              <a:spcBef>
                <a:spcPts val="0"/>
              </a:spcBef>
              <a:spcAft>
                <a:spcPts val="0"/>
              </a:spcAft>
              <a:buClr>
                <a:srgbClr val="000000"/>
              </a:buClr>
              <a:buSzPts val="900"/>
              <a:buFont typeface="Helvetica Neue Light"/>
              <a:buNone/>
              <a:defRPr b="0" i="0" sz="900" u="none">
                <a:solidFill>
                  <a:srgbClr val="000000"/>
                </a:solidFill>
                <a:latin typeface="Helvetica Neue Light"/>
                <a:ea typeface="Helvetica Neue Light"/>
                <a:cs typeface="Helvetica Neue Light"/>
                <a:sym typeface="Helvetica Neue Light"/>
              </a:defRPr>
            </a:lvl3pPr>
            <a:lvl4pPr indent="0" lvl="3" marL="0" marR="0" algn="ctr">
              <a:lnSpc>
                <a:spcPct val="100000"/>
              </a:lnSpc>
              <a:spcBef>
                <a:spcPts val="0"/>
              </a:spcBef>
              <a:spcAft>
                <a:spcPts val="0"/>
              </a:spcAft>
              <a:buClr>
                <a:srgbClr val="000000"/>
              </a:buClr>
              <a:buSzPts val="900"/>
              <a:buFont typeface="Helvetica Neue Light"/>
              <a:buNone/>
              <a:defRPr b="0" i="0" sz="900" u="none">
                <a:solidFill>
                  <a:srgbClr val="000000"/>
                </a:solidFill>
                <a:latin typeface="Helvetica Neue Light"/>
                <a:ea typeface="Helvetica Neue Light"/>
                <a:cs typeface="Helvetica Neue Light"/>
                <a:sym typeface="Helvetica Neue Light"/>
              </a:defRPr>
            </a:lvl4pPr>
            <a:lvl5pPr indent="0" lvl="4" marL="0" marR="0" algn="ctr">
              <a:lnSpc>
                <a:spcPct val="100000"/>
              </a:lnSpc>
              <a:spcBef>
                <a:spcPts val="0"/>
              </a:spcBef>
              <a:spcAft>
                <a:spcPts val="0"/>
              </a:spcAft>
              <a:buClr>
                <a:srgbClr val="000000"/>
              </a:buClr>
              <a:buSzPts val="900"/>
              <a:buFont typeface="Helvetica Neue Light"/>
              <a:buNone/>
              <a:defRPr b="0" i="0" sz="900" u="none">
                <a:solidFill>
                  <a:srgbClr val="000000"/>
                </a:solidFill>
                <a:latin typeface="Helvetica Neue Light"/>
                <a:ea typeface="Helvetica Neue Light"/>
                <a:cs typeface="Helvetica Neue Light"/>
                <a:sym typeface="Helvetica Neue Light"/>
              </a:defRPr>
            </a:lvl5pPr>
            <a:lvl6pPr indent="0" lvl="5" marL="0" marR="0" algn="ctr">
              <a:lnSpc>
                <a:spcPct val="100000"/>
              </a:lnSpc>
              <a:spcBef>
                <a:spcPts val="0"/>
              </a:spcBef>
              <a:spcAft>
                <a:spcPts val="0"/>
              </a:spcAft>
              <a:buClr>
                <a:srgbClr val="000000"/>
              </a:buClr>
              <a:buSzPts val="900"/>
              <a:buFont typeface="Helvetica Neue Light"/>
              <a:buNone/>
              <a:defRPr b="0" i="0" sz="900" u="none">
                <a:solidFill>
                  <a:srgbClr val="000000"/>
                </a:solidFill>
                <a:latin typeface="Helvetica Neue Light"/>
                <a:ea typeface="Helvetica Neue Light"/>
                <a:cs typeface="Helvetica Neue Light"/>
                <a:sym typeface="Helvetica Neue Light"/>
              </a:defRPr>
            </a:lvl6pPr>
            <a:lvl7pPr indent="0" lvl="6" marL="0" marR="0" algn="ctr">
              <a:lnSpc>
                <a:spcPct val="100000"/>
              </a:lnSpc>
              <a:spcBef>
                <a:spcPts val="0"/>
              </a:spcBef>
              <a:spcAft>
                <a:spcPts val="0"/>
              </a:spcAft>
              <a:buClr>
                <a:srgbClr val="000000"/>
              </a:buClr>
              <a:buSzPts val="900"/>
              <a:buFont typeface="Helvetica Neue Light"/>
              <a:buNone/>
              <a:defRPr b="0" i="0" sz="900" u="none">
                <a:solidFill>
                  <a:srgbClr val="000000"/>
                </a:solidFill>
                <a:latin typeface="Helvetica Neue Light"/>
                <a:ea typeface="Helvetica Neue Light"/>
                <a:cs typeface="Helvetica Neue Light"/>
                <a:sym typeface="Helvetica Neue Light"/>
              </a:defRPr>
            </a:lvl7pPr>
            <a:lvl8pPr indent="0" lvl="7" marL="0" marR="0" algn="ctr">
              <a:lnSpc>
                <a:spcPct val="100000"/>
              </a:lnSpc>
              <a:spcBef>
                <a:spcPts val="0"/>
              </a:spcBef>
              <a:spcAft>
                <a:spcPts val="0"/>
              </a:spcAft>
              <a:buClr>
                <a:srgbClr val="000000"/>
              </a:buClr>
              <a:buSzPts val="900"/>
              <a:buFont typeface="Helvetica Neue Light"/>
              <a:buNone/>
              <a:defRPr b="0" i="0" sz="900" u="none">
                <a:solidFill>
                  <a:srgbClr val="000000"/>
                </a:solidFill>
                <a:latin typeface="Helvetica Neue Light"/>
                <a:ea typeface="Helvetica Neue Light"/>
                <a:cs typeface="Helvetica Neue Light"/>
                <a:sym typeface="Helvetica Neue Light"/>
              </a:defRPr>
            </a:lvl8pPr>
            <a:lvl9pPr indent="0" lvl="8" marL="0" marR="0" algn="ctr">
              <a:lnSpc>
                <a:spcPct val="100000"/>
              </a:lnSpc>
              <a:spcBef>
                <a:spcPts val="0"/>
              </a:spcBef>
              <a:spcAft>
                <a:spcPts val="0"/>
              </a:spcAft>
              <a:buClr>
                <a:srgbClr val="000000"/>
              </a:buClr>
              <a:buSzPts val="900"/>
              <a:buFont typeface="Helvetica Neue Light"/>
              <a:buNone/>
              <a:defRPr b="0" i="0" sz="900" u="none">
                <a:solidFill>
                  <a:srgbClr val="000000"/>
                </a:solidFill>
                <a:latin typeface="Helvetica Neue Light"/>
                <a:ea typeface="Helvetica Neue Light"/>
                <a:cs typeface="Helvetica Neue Light"/>
                <a:sym typeface="Helvetica Neue Light"/>
              </a:defRPr>
            </a:lvl9pPr>
          </a:lstStyle>
          <a:p>
            <a:pPr indent="0" lvl="0" marL="0" rtl="0" algn="ct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Пункты">
  <p:cSld name="Пункты">
    <p:spTree>
      <p:nvGrpSpPr>
        <p:cNvPr id="68" name="Shape 68"/>
        <p:cNvGrpSpPr/>
        <p:nvPr/>
      </p:nvGrpSpPr>
      <p:grpSpPr>
        <a:xfrm>
          <a:off x="0" y="0"/>
          <a:ext cx="0" cy="0"/>
          <a:chOff x="0" y="0"/>
          <a:chExt cx="0" cy="0"/>
        </a:xfrm>
      </p:grpSpPr>
      <p:sp>
        <p:nvSpPr>
          <p:cNvPr id="69" name="Google Shape;69;p18"/>
          <p:cNvSpPr txBox="1"/>
          <p:nvPr>
            <p:ph idx="1" type="body"/>
          </p:nvPr>
        </p:nvSpPr>
        <p:spPr>
          <a:xfrm>
            <a:off x="633413" y="666750"/>
            <a:ext cx="7877175" cy="3810000"/>
          </a:xfrm>
          <a:prstGeom prst="rect">
            <a:avLst/>
          </a:prstGeom>
          <a:noFill/>
          <a:ln>
            <a:noFill/>
          </a:ln>
        </p:spPr>
        <p:txBody>
          <a:bodyPr anchorCtr="0" anchor="ctr" bIns="19050" lIns="19050" spcFirstLastPara="1" rIns="19050" wrap="square" tIns="19050">
            <a:noAutofit/>
          </a:bodyPr>
          <a:lstStyle>
            <a:lvl1pPr indent="-374650" lvl="0" marL="457200" algn="l">
              <a:spcBef>
                <a:spcPts val="2200"/>
              </a:spcBef>
              <a:spcAft>
                <a:spcPts val="0"/>
              </a:spcAft>
              <a:buClr>
                <a:srgbClr val="000000"/>
              </a:buClr>
              <a:buSzPts val="2300"/>
              <a:buFont typeface="Helvetica Neue"/>
              <a:buChar char="•"/>
              <a:defRPr sz="1800"/>
            </a:lvl1pPr>
            <a:lvl2pPr indent="-374650" lvl="1" marL="914400" algn="l">
              <a:spcBef>
                <a:spcPts val="2200"/>
              </a:spcBef>
              <a:spcAft>
                <a:spcPts val="0"/>
              </a:spcAft>
              <a:buClr>
                <a:srgbClr val="000000"/>
              </a:buClr>
              <a:buSzPts val="2300"/>
              <a:buFont typeface="Helvetica Neue"/>
              <a:buChar char="•"/>
              <a:defRPr sz="1800"/>
            </a:lvl2pPr>
            <a:lvl3pPr indent="-374650" lvl="2" marL="1371600" algn="l">
              <a:spcBef>
                <a:spcPts val="2200"/>
              </a:spcBef>
              <a:spcAft>
                <a:spcPts val="0"/>
              </a:spcAft>
              <a:buClr>
                <a:srgbClr val="000000"/>
              </a:buClr>
              <a:buSzPts val="2300"/>
              <a:buFont typeface="Helvetica Neue"/>
              <a:buChar char="•"/>
              <a:defRPr sz="1800"/>
            </a:lvl3pPr>
            <a:lvl4pPr indent="-374650" lvl="3" marL="1828800" algn="l">
              <a:spcBef>
                <a:spcPts val="2200"/>
              </a:spcBef>
              <a:spcAft>
                <a:spcPts val="0"/>
              </a:spcAft>
              <a:buClr>
                <a:srgbClr val="000000"/>
              </a:buClr>
              <a:buSzPts val="2300"/>
              <a:buFont typeface="Helvetica Neue"/>
              <a:buChar char="•"/>
              <a:defRPr sz="1800"/>
            </a:lvl4pPr>
            <a:lvl5pPr indent="-374650" lvl="4" marL="2286000" algn="l">
              <a:spcBef>
                <a:spcPts val="2200"/>
              </a:spcBef>
              <a:spcAft>
                <a:spcPts val="0"/>
              </a:spcAft>
              <a:buClr>
                <a:srgbClr val="000000"/>
              </a:buClr>
              <a:buSzPts val="2300"/>
              <a:buFont typeface="Helvetica Neue"/>
              <a:buChar char="•"/>
              <a:defRPr sz="1800"/>
            </a:lvl5pPr>
            <a:lvl6pPr indent="-279400" lvl="5" marL="2743200" algn="l">
              <a:lnSpc>
                <a:spcPct val="100000"/>
              </a:lnSpc>
              <a:spcBef>
                <a:spcPts val="2200"/>
              </a:spcBef>
              <a:spcAft>
                <a:spcPts val="0"/>
              </a:spcAft>
              <a:buClr>
                <a:srgbClr val="000000"/>
              </a:buClr>
              <a:buSzPts val="800"/>
              <a:buChar char="•"/>
              <a:defRPr/>
            </a:lvl6pPr>
            <a:lvl7pPr indent="-279400" lvl="6" marL="3200400" algn="l">
              <a:lnSpc>
                <a:spcPct val="100000"/>
              </a:lnSpc>
              <a:spcBef>
                <a:spcPts val="2200"/>
              </a:spcBef>
              <a:spcAft>
                <a:spcPts val="0"/>
              </a:spcAft>
              <a:buClr>
                <a:srgbClr val="000000"/>
              </a:buClr>
              <a:buSzPts val="800"/>
              <a:buChar char="•"/>
              <a:defRPr/>
            </a:lvl7pPr>
            <a:lvl8pPr indent="-279400" lvl="7" marL="3657600" algn="l">
              <a:lnSpc>
                <a:spcPct val="100000"/>
              </a:lnSpc>
              <a:spcBef>
                <a:spcPts val="2200"/>
              </a:spcBef>
              <a:spcAft>
                <a:spcPts val="0"/>
              </a:spcAft>
              <a:buClr>
                <a:srgbClr val="000000"/>
              </a:buClr>
              <a:buSzPts val="800"/>
              <a:buChar char="•"/>
              <a:defRPr/>
            </a:lvl8pPr>
            <a:lvl9pPr indent="-279400" lvl="8" marL="4114800" algn="l">
              <a:lnSpc>
                <a:spcPct val="100000"/>
              </a:lnSpc>
              <a:spcBef>
                <a:spcPts val="2200"/>
              </a:spcBef>
              <a:spcAft>
                <a:spcPts val="0"/>
              </a:spcAft>
              <a:buClr>
                <a:srgbClr val="000000"/>
              </a:buClr>
              <a:buSzPts val="800"/>
              <a:buChar char="•"/>
              <a:defRPr/>
            </a:lvl9pPr>
          </a:lstStyle>
          <a:p/>
        </p:txBody>
      </p:sp>
      <p:sp>
        <p:nvSpPr>
          <p:cNvPr id="70" name="Google Shape;70;p18"/>
          <p:cNvSpPr txBox="1"/>
          <p:nvPr>
            <p:ph idx="12" type="sldNum"/>
          </p:nvPr>
        </p:nvSpPr>
        <p:spPr>
          <a:xfrm>
            <a:off x="4484489" y="4905375"/>
            <a:ext cx="170259" cy="172641"/>
          </a:xfrm>
          <a:prstGeom prst="rect">
            <a:avLst/>
          </a:prstGeom>
          <a:noFill/>
          <a:ln>
            <a:noFill/>
          </a:ln>
        </p:spPr>
        <p:txBody>
          <a:bodyPr anchorCtr="0" anchor="t" bIns="19050" lIns="19050" spcFirstLastPara="1" rIns="19050" wrap="square" tIns="19050">
            <a:spAutoFit/>
          </a:bodyPr>
          <a:lstStyle>
            <a:lvl1pPr indent="0" lvl="0" marL="0" marR="0" algn="ctr">
              <a:lnSpc>
                <a:spcPct val="100000"/>
              </a:lnSpc>
              <a:spcBef>
                <a:spcPts val="0"/>
              </a:spcBef>
              <a:spcAft>
                <a:spcPts val="0"/>
              </a:spcAft>
              <a:buClr>
                <a:srgbClr val="000000"/>
              </a:buClr>
              <a:buSzPts val="900"/>
              <a:buFont typeface="Helvetica Neue Light"/>
              <a:buNone/>
              <a:defRPr b="0" i="0" sz="900" u="none">
                <a:solidFill>
                  <a:srgbClr val="000000"/>
                </a:solidFill>
                <a:latin typeface="Helvetica Neue Light"/>
                <a:ea typeface="Helvetica Neue Light"/>
                <a:cs typeface="Helvetica Neue Light"/>
                <a:sym typeface="Helvetica Neue Light"/>
              </a:defRPr>
            </a:lvl1pPr>
            <a:lvl2pPr indent="0" lvl="1" marL="0" marR="0" algn="ctr">
              <a:lnSpc>
                <a:spcPct val="100000"/>
              </a:lnSpc>
              <a:spcBef>
                <a:spcPts val="0"/>
              </a:spcBef>
              <a:spcAft>
                <a:spcPts val="0"/>
              </a:spcAft>
              <a:buClr>
                <a:srgbClr val="000000"/>
              </a:buClr>
              <a:buSzPts val="900"/>
              <a:buFont typeface="Helvetica Neue Light"/>
              <a:buNone/>
              <a:defRPr b="0" i="0" sz="900" u="none">
                <a:solidFill>
                  <a:srgbClr val="000000"/>
                </a:solidFill>
                <a:latin typeface="Helvetica Neue Light"/>
                <a:ea typeface="Helvetica Neue Light"/>
                <a:cs typeface="Helvetica Neue Light"/>
                <a:sym typeface="Helvetica Neue Light"/>
              </a:defRPr>
            </a:lvl2pPr>
            <a:lvl3pPr indent="0" lvl="2" marL="0" marR="0" algn="ctr">
              <a:lnSpc>
                <a:spcPct val="100000"/>
              </a:lnSpc>
              <a:spcBef>
                <a:spcPts val="0"/>
              </a:spcBef>
              <a:spcAft>
                <a:spcPts val="0"/>
              </a:spcAft>
              <a:buClr>
                <a:srgbClr val="000000"/>
              </a:buClr>
              <a:buSzPts val="900"/>
              <a:buFont typeface="Helvetica Neue Light"/>
              <a:buNone/>
              <a:defRPr b="0" i="0" sz="900" u="none">
                <a:solidFill>
                  <a:srgbClr val="000000"/>
                </a:solidFill>
                <a:latin typeface="Helvetica Neue Light"/>
                <a:ea typeface="Helvetica Neue Light"/>
                <a:cs typeface="Helvetica Neue Light"/>
                <a:sym typeface="Helvetica Neue Light"/>
              </a:defRPr>
            </a:lvl3pPr>
            <a:lvl4pPr indent="0" lvl="3" marL="0" marR="0" algn="ctr">
              <a:lnSpc>
                <a:spcPct val="100000"/>
              </a:lnSpc>
              <a:spcBef>
                <a:spcPts val="0"/>
              </a:spcBef>
              <a:spcAft>
                <a:spcPts val="0"/>
              </a:spcAft>
              <a:buClr>
                <a:srgbClr val="000000"/>
              </a:buClr>
              <a:buSzPts val="900"/>
              <a:buFont typeface="Helvetica Neue Light"/>
              <a:buNone/>
              <a:defRPr b="0" i="0" sz="900" u="none">
                <a:solidFill>
                  <a:srgbClr val="000000"/>
                </a:solidFill>
                <a:latin typeface="Helvetica Neue Light"/>
                <a:ea typeface="Helvetica Neue Light"/>
                <a:cs typeface="Helvetica Neue Light"/>
                <a:sym typeface="Helvetica Neue Light"/>
              </a:defRPr>
            </a:lvl4pPr>
            <a:lvl5pPr indent="0" lvl="4" marL="0" marR="0" algn="ctr">
              <a:lnSpc>
                <a:spcPct val="100000"/>
              </a:lnSpc>
              <a:spcBef>
                <a:spcPts val="0"/>
              </a:spcBef>
              <a:spcAft>
                <a:spcPts val="0"/>
              </a:spcAft>
              <a:buClr>
                <a:srgbClr val="000000"/>
              </a:buClr>
              <a:buSzPts val="900"/>
              <a:buFont typeface="Helvetica Neue Light"/>
              <a:buNone/>
              <a:defRPr b="0" i="0" sz="900" u="none">
                <a:solidFill>
                  <a:srgbClr val="000000"/>
                </a:solidFill>
                <a:latin typeface="Helvetica Neue Light"/>
                <a:ea typeface="Helvetica Neue Light"/>
                <a:cs typeface="Helvetica Neue Light"/>
                <a:sym typeface="Helvetica Neue Light"/>
              </a:defRPr>
            </a:lvl5pPr>
            <a:lvl6pPr indent="0" lvl="5" marL="0" marR="0" algn="ctr">
              <a:lnSpc>
                <a:spcPct val="100000"/>
              </a:lnSpc>
              <a:spcBef>
                <a:spcPts val="0"/>
              </a:spcBef>
              <a:spcAft>
                <a:spcPts val="0"/>
              </a:spcAft>
              <a:buClr>
                <a:srgbClr val="000000"/>
              </a:buClr>
              <a:buSzPts val="900"/>
              <a:buFont typeface="Helvetica Neue Light"/>
              <a:buNone/>
              <a:defRPr b="0" i="0" sz="900" u="none">
                <a:solidFill>
                  <a:srgbClr val="000000"/>
                </a:solidFill>
                <a:latin typeface="Helvetica Neue Light"/>
                <a:ea typeface="Helvetica Neue Light"/>
                <a:cs typeface="Helvetica Neue Light"/>
                <a:sym typeface="Helvetica Neue Light"/>
              </a:defRPr>
            </a:lvl6pPr>
            <a:lvl7pPr indent="0" lvl="6" marL="0" marR="0" algn="ctr">
              <a:lnSpc>
                <a:spcPct val="100000"/>
              </a:lnSpc>
              <a:spcBef>
                <a:spcPts val="0"/>
              </a:spcBef>
              <a:spcAft>
                <a:spcPts val="0"/>
              </a:spcAft>
              <a:buClr>
                <a:srgbClr val="000000"/>
              </a:buClr>
              <a:buSzPts val="900"/>
              <a:buFont typeface="Helvetica Neue Light"/>
              <a:buNone/>
              <a:defRPr b="0" i="0" sz="900" u="none">
                <a:solidFill>
                  <a:srgbClr val="000000"/>
                </a:solidFill>
                <a:latin typeface="Helvetica Neue Light"/>
                <a:ea typeface="Helvetica Neue Light"/>
                <a:cs typeface="Helvetica Neue Light"/>
                <a:sym typeface="Helvetica Neue Light"/>
              </a:defRPr>
            </a:lvl7pPr>
            <a:lvl8pPr indent="0" lvl="7" marL="0" marR="0" algn="ctr">
              <a:lnSpc>
                <a:spcPct val="100000"/>
              </a:lnSpc>
              <a:spcBef>
                <a:spcPts val="0"/>
              </a:spcBef>
              <a:spcAft>
                <a:spcPts val="0"/>
              </a:spcAft>
              <a:buClr>
                <a:srgbClr val="000000"/>
              </a:buClr>
              <a:buSzPts val="900"/>
              <a:buFont typeface="Helvetica Neue Light"/>
              <a:buNone/>
              <a:defRPr b="0" i="0" sz="900" u="none">
                <a:solidFill>
                  <a:srgbClr val="000000"/>
                </a:solidFill>
                <a:latin typeface="Helvetica Neue Light"/>
                <a:ea typeface="Helvetica Neue Light"/>
                <a:cs typeface="Helvetica Neue Light"/>
                <a:sym typeface="Helvetica Neue Light"/>
              </a:defRPr>
            </a:lvl8pPr>
            <a:lvl9pPr indent="0" lvl="8" marL="0" marR="0" algn="ctr">
              <a:lnSpc>
                <a:spcPct val="100000"/>
              </a:lnSpc>
              <a:spcBef>
                <a:spcPts val="0"/>
              </a:spcBef>
              <a:spcAft>
                <a:spcPts val="0"/>
              </a:spcAft>
              <a:buClr>
                <a:srgbClr val="000000"/>
              </a:buClr>
              <a:buSzPts val="900"/>
              <a:buFont typeface="Helvetica Neue Light"/>
              <a:buNone/>
              <a:defRPr b="0" i="0" sz="900" u="none">
                <a:solidFill>
                  <a:srgbClr val="000000"/>
                </a:solidFill>
                <a:latin typeface="Helvetica Neue Light"/>
                <a:ea typeface="Helvetica Neue Light"/>
                <a:cs typeface="Helvetica Neue Light"/>
                <a:sym typeface="Helvetica Neue Light"/>
              </a:defRPr>
            </a:lvl9pPr>
          </a:lstStyle>
          <a:p>
            <a:pPr indent="0" lvl="0" marL="0" rtl="0" algn="ct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Заголовок, пункты и фото">
  <p:cSld name="Заголовок, пункты и фото">
    <p:spTree>
      <p:nvGrpSpPr>
        <p:cNvPr id="71" name="Shape 71"/>
        <p:cNvGrpSpPr/>
        <p:nvPr/>
      </p:nvGrpSpPr>
      <p:grpSpPr>
        <a:xfrm>
          <a:off x="0" y="0"/>
          <a:ext cx="0" cy="0"/>
          <a:chOff x="0" y="0"/>
          <a:chExt cx="0" cy="0"/>
        </a:xfrm>
      </p:grpSpPr>
      <p:sp>
        <p:nvSpPr>
          <p:cNvPr id="72" name="Google Shape;72;p19"/>
          <p:cNvSpPr/>
          <p:nvPr>
            <p:ph idx="2" type="pic"/>
          </p:nvPr>
        </p:nvSpPr>
        <p:spPr>
          <a:xfrm>
            <a:off x="4938713" y="1181100"/>
            <a:ext cx="3571875" cy="3486150"/>
          </a:xfrm>
          <a:prstGeom prst="rect">
            <a:avLst/>
          </a:prstGeom>
          <a:noFill/>
          <a:ln>
            <a:noFill/>
          </a:ln>
        </p:spPr>
      </p:sp>
      <p:sp>
        <p:nvSpPr>
          <p:cNvPr id="73" name="Google Shape;73;p19"/>
          <p:cNvSpPr txBox="1"/>
          <p:nvPr>
            <p:ph type="title"/>
          </p:nvPr>
        </p:nvSpPr>
        <p:spPr>
          <a:xfrm>
            <a:off x="633413" y="133350"/>
            <a:ext cx="7877175" cy="857250"/>
          </a:xfrm>
          <a:prstGeom prst="rect">
            <a:avLst/>
          </a:prstGeom>
          <a:noFill/>
          <a:ln>
            <a:noFill/>
          </a:ln>
        </p:spPr>
        <p:txBody>
          <a:bodyPr anchorCtr="0" anchor="ctr" bIns="19050" lIns="19050" spcFirstLastPara="1" rIns="19050" wrap="square" tIns="19050">
            <a:noAutofit/>
          </a:bodyPr>
          <a:lstStyle>
            <a:lvl1pPr lvl="0" algn="ctr">
              <a:spcBef>
                <a:spcPts val="0"/>
              </a:spcBef>
              <a:spcAft>
                <a:spcPts val="0"/>
              </a:spcAft>
              <a:buSzPts val="500"/>
              <a:buNone/>
              <a:defRPr/>
            </a:lvl1pPr>
            <a:lvl2pPr lvl="1" algn="ctr">
              <a:spcBef>
                <a:spcPts val="0"/>
              </a:spcBef>
              <a:spcAft>
                <a:spcPts val="0"/>
              </a:spcAft>
              <a:buSzPts val="500"/>
              <a:buNone/>
              <a:defRPr/>
            </a:lvl2pPr>
            <a:lvl3pPr lvl="2" algn="ctr">
              <a:spcBef>
                <a:spcPts val="0"/>
              </a:spcBef>
              <a:spcAft>
                <a:spcPts val="0"/>
              </a:spcAft>
              <a:buSzPts val="500"/>
              <a:buNone/>
              <a:defRPr/>
            </a:lvl3pPr>
            <a:lvl4pPr lvl="3" algn="ctr">
              <a:spcBef>
                <a:spcPts val="0"/>
              </a:spcBef>
              <a:spcAft>
                <a:spcPts val="0"/>
              </a:spcAft>
              <a:buSzPts val="500"/>
              <a:buNone/>
              <a:defRPr/>
            </a:lvl4pPr>
            <a:lvl5pPr lvl="4" algn="ctr">
              <a:spcBef>
                <a:spcPts val="0"/>
              </a:spcBef>
              <a:spcAft>
                <a:spcPts val="0"/>
              </a:spcAft>
              <a:buSzPts val="500"/>
              <a:buNone/>
              <a:defRPr/>
            </a:lvl5pPr>
            <a:lvl6pPr lvl="5" algn="ctr">
              <a:lnSpc>
                <a:spcPct val="100000"/>
              </a:lnSpc>
              <a:spcBef>
                <a:spcPts val="0"/>
              </a:spcBef>
              <a:spcAft>
                <a:spcPts val="0"/>
              </a:spcAft>
              <a:buClr>
                <a:srgbClr val="000000"/>
              </a:buClr>
              <a:buSzPts val="700"/>
              <a:buNone/>
              <a:defRPr/>
            </a:lvl6pPr>
            <a:lvl7pPr lvl="6" algn="ctr">
              <a:lnSpc>
                <a:spcPct val="100000"/>
              </a:lnSpc>
              <a:spcBef>
                <a:spcPts val="0"/>
              </a:spcBef>
              <a:spcAft>
                <a:spcPts val="0"/>
              </a:spcAft>
              <a:buClr>
                <a:srgbClr val="000000"/>
              </a:buClr>
              <a:buSzPts val="700"/>
              <a:buNone/>
              <a:defRPr/>
            </a:lvl7pPr>
            <a:lvl8pPr lvl="7" algn="ctr">
              <a:lnSpc>
                <a:spcPct val="100000"/>
              </a:lnSpc>
              <a:spcBef>
                <a:spcPts val="0"/>
              </a:spcBef>
              <a:spcAft>
                <a:spcPts val="0"/>
              </a:spcAft>
              <a:buClr>
                <a:srgbClr val="000000"/>
              </a:buClr>
              <a:buSzPts val="700"/>
              <a:buNone/>
              <a:defRPr/>
            </a:lvl8pPr>
            <a:lvl9pPr lvl="8" algn="ctr">
              <a:lnSpc>
                <a:spcPct val="100000"/>
              </a:lnSpc>
              <a:spcBef>
                <a:spcPts val="0"/>
              </a:spcBef>
              <a:spcAft>
                <a:spcPts val="0"/>
              </a:spcAft>
              <a:buClr>
                <a:srgbClr val="000000"/>
              </a:buClr>
              <a:buSzPts val="700"/>
              <a:buNone/>
              <a:defRPr/>
            </a:lvl9pPr>
          </a:lstStyle>
          <a:p/>
        </p:txBody>
      </p:sp>
      <p:sp>
        <p:nvSpPr>
          <p:cNvPr id="74" name="Google Shape;74;p19"/>
          <p:cNvSpPr txBox="1"/>
          <p:nvPr>
            <p:ph idx="1" type="body"/>
          </p:nvPr>
        </p:nvSpPr>
        <p:spPr>
          <a:xfrm>
            <a:off x="633413" y="1181100"/>
            <a:ext cx="3833813" cy="3486150"/>
          </a:xfrm>
          <a:prstGeom prst="rect">
            <a:avLst/>
          </a:prstGeom>
          <a:noFill/>
          <a:ln>
            <a:noFill/>
          </a:ln>
        </p:spPr>
        <p:txBody>
          <a:bodyPr anchorCtr="0" anchor="ctr" bIns="19050" lIns="19050" spcFirstLastPara="1" rIns="19050" wrap="square" tIns="19050">
            <a:noAutofit/>
          </a:bodyPr>
          <a:lstStyle>
            <a:lvl1pPr indent="-342900" lvl="0" marL="457200" algn="l">
              <a:spcBef>
                <a:spcPts val="1700"/>
              </a:spcBef>
              <a:spcAft>
                <a:spcPts val="0"/>
              </a:spcAft>
              <a:buClr>
                <a:srgbClr val="000000"/>
              </a:buClr>
              <a:buSzPts val="1800"/>
              <a:buFont typeface="Helvetica Neue"/>
              <a:buChar char="•"/>
              <a:defRPr sz="1400"/>
            </a:lvl1pPr>
            <a:lvl2pPr indent="-342900" lvl="1" marL="914400" algn="l">
              <a:spcBef>
                <a:spcPts val="1700"/>
              </a:spcBef>
              <a:spcAft>
                <a:spcPts val="0"/>
              </a:spcAft>
              <a:buClr>
                <a:srgbClr val="000000"/>
              </a:buClr>
              <a:buSzPts val="1800"/>
              <a:buFont typeface="Helvetica Neue"/>
              <a:buChar char="•"/>
              <a:defRPr sz="1400"/>
            </a:lvl2pPr>
            <a:lvl3pPr indent="-342900" lvl="2" marL="1371600" algn="l">
              <a:spcBef>
                <a:spcPts val="1700"/>
              </a:spcBef>
              <a:spcAft>
                <a:spcPts val="0"/>
              </a:spcAft>
              <a:buClr>
                <a:srgbClr val="000000"/>
              </a:buClr>
              <a:buSzPts val="1800"/>
              <a:buFont typeface="Helvetica Neue"/>
              <a:buChar char="•"/>
              <a:defRPr sz="1400"/>
            </a:lvl3pPr>
            <a:lvl4pPr indent="-342900" lvl="3" marL="1828800" algn="l">
              <a:spcBef>
                <a:spcPts val="1700"/>
              </a:spcBef>
              <a:spcAft>
                <a:spcPts val="0"/>
              </a:spcAft>
              <a:buClr>
                <a:srgbClr val="000000"/>
              </a:buClr>
              <a:buSzPts val="1800"/>
              <a:buFont typeface="Helvetica Neue"/>
              <a:buChar char="•"/>
              <a:defRPr sz="1400"/>
            </a:lvl4pPr>
            <a:lvl5pPr indent="-342900" lvl="4" marL="2286000" algn="l">
              <a:spcBef>
                <a:spcPts val="1700"/>
              </a:spcBef>
              <a:spcAft>
                <a:spcPts val="0"/>
              </a:spcAft>
              <a:buClr>
                <a:srgbClr val="000000"/>
              </a:buClr>
              <a:buSzPts val="1800"/>
              <a:buFont typeface="Helvetica Neue"/>
              <a:buChar char="•"/>
              <a:defRPr sz="1400"/>
            </a:lvl5pPr>
            <a:lvl6pPr indent="-279400" lvl="5" marL="2743200" algn="l">
              <a:lnSpc>
                <a:spcPct val="100000"/>
              </a:lnSpc>
              <a:spcBef>
                <a:spcPts val="2200"/>
              </a:spcBef>
              <a:spcAft>
                <a:spcPts val="0"/>
              </a:spcAft>
              <a:buClr>
                <a:srgbClr val="000000"/>
              </a:buClr>
              <a:buSzPts val="800"/>
              <a:buChar char="•"/>
              <a:defRPr/>
            </a:lvl6pPr>
            <a:lvl7pPr indent="-279400" lvl="6" marL="3200400" algn="l">
              <a:lnSpc>
                <a:spcPct val="100000"/>
              </a:lnSpc>
              <a:spcBef>
                <a:spcPts val="2200"/>
              </a:spcBef>
              <a:spcAft>
                <a:spcPts val="0"/>
              </a:spcAft>
              <a:buClr>
                <a:srgbClr val="000000"/>
              </a:buClr>
              <a:buSzPts val="800"/>
              <a:buChar char="•"/>
              <a:defRPr/>
            </a:lvl7pPr>
            <a:lvl8pPr indent="-279400" lvl="7" marL="3657600" algn="l">
              <a:lnSpc>
                <a:spcPct val="100000"/>
              </a:lnSpc>
              <a:spcBef>
                <a:spcPts val="2200"/>
              </a:spcBef>
              <a:spcAft>
                <a:spcPts val="0"/>
              </a:spcAft>
              <a:buClr>
                <a:srgbClr val="000000"/>
              </a:buClr>
              <a:buSzPts val="800"/>
              <a:buChar char="•"/>
              <a:defRPr/>
            </a:lvl8pPr>
            <a:lvl9pPr indent="-279400" lvl="8" marL="4114800" algn="l">
              <a:lnSpc>
                <a:spcPct val="100000"/>
              </a:lnSpc>
              <a:spcBef>
                <a:spcPts val="2200"/>
              </a:spcBef>
              <a:spcAft>
                <a:spcPts val="0"/>
              </a:spcAft>
              <a:buClr>
                <a:srgbClr val="000000"/>
              </a:buClr>
              <a:buSzPts val="800"/>
              <a:buChar char="•"/>
              <a:defRPr/>
            </a:lvl9pPr>
          </a:lstStyle>
          <a:p/>
        </p:txBody>
      </p:sp>
      <p:sp>
        <p:nvSpPr>
          <p:cNvPr id="75" name="Google Shape;75;p19"/>
          <p:cNvSpPr txBox="1"/>
          <p:nvPr>
            <p:ph idx="12" type="sldNum"/>
          </p:nvPr>
        </p:nvSpPr>
        <p:spPr>
          <a:xfrm>
            <a:off x="4484489" y="4905375"/>
            <a:ext cx="170259" cy="172641"/>
          </a:xfrm>
          <a:prstGeom prst="rect">
            <a:avLst/>
          </a:prstGeom>
          <a:noFill/>
          <a:ln>
            <a:noFill/>
          </a:ln>
        </p:spPr>
        <p:txBody>
          <a:bodyPr anchorCtr="0" anchor="t" bIns="19050" lIns="19050" spcFirstLastPara="1" rIns="19050" wrap="square" tIns="19050">
            <a:spAutoFit/>
          </a:bodyPr>
          <a:lstStyle>
            <a:lvl1pPr indent="0" lvl="0" marL="0" marR="0" algn="ctr">
              <a:lnSpc>
                <a:spcPct val="100000"/>
              </a:lnSpc>
              <a:spcBef>
                <a:spcPts val="0"/>
              </a:spcBef>
              <a:spcAft>
                <a:spcPts val="0"/>
              </a:spcAft>
              <a:buClr>
                <a:srgbClr val="000000"/>
              </a:buClr>
              <a:buSzPts val="900"/>
              <a:buFont typeface="Helvetica Neue Light"/>
              <a:buNone/>
              <a:defRPr b="0" i="0" sz="900" u="none">
                <a:solidFill>
                  <a:srgbClr val="000000"/>
                </a:solidFill>
                <a:latin typeface="Helvetica Neue Light"/>
                <a:ea typeface="Helvetica Neue Light"/>
                <a:cs typeface="Helvetica Neue Light"/>
                <a:sym typeface="Helvetica Neue Light"/>
              </a:defRPr>
            </a:lvl1pPr>
            <a:lvl2pPr indent="0" lvl="1" marL="0" marR="0" algn="ctr">
              <a:lnSpc>
                <a:spcPct val="100000"/>
              </a:lnSpc>
              <a:spcBef>
                <a:spcPts val="0"/>
              </a:spcBef>
              <a:spcAft>
                <a:spcPts val="0"/>
              </a:spcAft>
              <a:buClr>
                <a:srgbClr val="000000"/>
              </a:buClr>
              <a:buSzPts val="900"/>
              <a:buFont typeface="Helvetica Neue Light"/>
              <a:buNone/>
              <a:defRPr b="0" i="0" sz="900" u="none">
                <a:solidFill>
                  <a:srgbClr val="000000"/>
                </a:solidFill>
                <a:latin typeface="Helvetica Neue Light"/>
                <a:ea typeface="Helvetica Neue Light"/>
                <a:cs typeface="Helvetica Neue Light"/>
                <a:sym typeface="Helvetica Neue Light"/>
              </a:defRPr>
            </a:lvl2pPr>
            <a:lvl3pPr indent="0" lvl="2" marL="0" marR="0" algn="ctr">
              <a:lnSpc>
                <a:spcPct val="100000"/>
              </a:lnSpc>
              <a:spcBef>
                <a:spcPts val="0"/>
              </a:spcBef>
              <a:spcAft>
                <a:spcPts val="0"/>
              </a:spcAft>
              <a:buClr>
                <a:srgbClr val="000000"/>
              </a:buClr>
              <a:buSzPts val="900"/>
              <a:buFont typeface="Helvetica Neue Light"/>
              <a:buNone/>
              <a:defRPr b="0" i="0" sz="900" u="none">
                <a:solidFill>
                  <a:srgbClr val="000000"/>
                </a:solidFill>
                <a:latin typeface="Helvetica Neue Light"/>
                <a:ea typeface="Helvetica Neue Light"/>
                <a:cs typeface="Helvetica Neue Light"/>
                <a:sym typeface="Helvetica Neue Light"/>
              </a:defRPr>
            </a:lvl3pPr>
            <a:lvl4pPr indent="0" lvl="3" marL="0" marR="0" algn="ctr">
              <a:lnSpc>
                <a:spcPct val="100000"/>
              </a:lnSpc>
              <a:spcBef>
                <a:spcPts val="0"/>
              </a:spcBef>
              <a:spcAft>
                <a:spcPts val="0"/>
              </a:spcAft>
              <a:buClr>
                <a:srgbClr val="000000"/>
              </a:buClr>
              <a:buSzPts val="900"/>
              <a:buFont typeface="Helvetica Neue Light"/>
              <a:buNone/>
              <a:defRPr b="0" i="0" sz="900" u="none">
                <a:solidFill>
                  <a:srgbClr val="000000"/>
                </a:solidFill>
                <a:latin typeface="Helvetica Neue Light"/>
                <a:ea typeface="Helvetica Neue Light"/>
                <a:cs typeface="Helvetica Neue Light"/>
                <a:sym typeface="Helvetica Neue Light"/>
              </a:defRPr>
            </a:lvl4pPr>
            <a:lvl5pPr indent="0" lvl="4" marL="0" marR="0" algn="ctr">
              <a:lnSpc>
                <a:spcPct val="100000"/>
              </a:lnSpc>
              <a:spcBef>
                <a:spcPts val="0"/>
              </a:spcBef>
              <a:spcAft>
                <a:spcPts val="0"/>
              </a:spcAft>
              <a:buClr>
                <a:srgbClr val="000000"/>
              </a:buClr>
              <a:buSzPts val="900"/>
              <a:buFont typeface="Helvetica Neue Light"/>
              <a:buNone/>
              <a:defRPr b="0" i="0" sz="900" u="none">
                <a:solidFill>
                  <a:srgbClr val="000000"/>
                </a:solidFill>
                <a:latin typeface="Helvetica Neue Light"/>
                <a:ea typeface="Helvetica Neue Light"/>
                <a:cs typeface="Helvetica Neue Light"/>
                <a:sym typeface="Helvetica Neue Light"/>
              </a:defRPr>
            </a:lvl5pPr>
            <a:lvl6pPr indent="0" lvl="5" marL="0" marR="0" algn="ctr">
              <a:lnSpc>
                <a:spcPct val="100000"/>
              </a:lnSpc>
              <a:spcBef>
                <a:spcPts val="0"/>
              </a:spcBef>
              <a:spcAft>
                <a:spcPts val="0"/>
              </a:spcAft>
              <a:buClr>
                <a:srgbClr val="000000"/>
              </a:buClr>
              <a:buSzPts val="900"/>
              <a:buFont typeface="Helvetica Neue Light"/>
              <a:buNone/>
              <a:defRPr b="0" i="0" sz="900" u="none">
                <a:solidFill>
                  <a:srgbClr val="000000"/>
                </a:solidFill>
                <a:latin typeface="Helvetica Neue Light"/>
                <a:ea typeface="Helvetica Neue Light"/>
                <a:cs typeface="Helvetica Neue Light"/>
                <a:sym typeface="Helvetica Neue Light"/>
              </a:defRPr>
            </a:lvl6pPr>
            <a:lvl7pPr indent="0" lvl="6" marL="0" marR="0" algn="ctr">
              <a:lnSpc>
                <a:spcPct val="100000"/>
              </a:lnSpc>
              <a:spcBef>
                <a:spcPts val="0"/>
              </a:spcBef>
              <a:spcAft>
                <a:spcPts val="0"/>
              </a:spcAft>
              <a:buClr>
                <a:srgbClr val="000000"/>
              </a:buClr>
              <a:buSzPts val="900"/>
              <a:buFont typeface="Helvetica Neue Light"/>
              <a:buNone/>
              <a:defRPr b="0" i="0" sz="900" u="none">
                <a:solidFill>
                  <a:srgbClr val="000000"/>
                </a:solidFill>
                <a:latin typeface="Helvetica Neue Light"/>
                <a:ea typeface="Helvetica Neue Light"/>
                <a:cs typeface="Helvetica Neue Light"/>
                <a:sym typeface="Helvetica Neue Light"/>
              </a:defRPr>
            </a:lvl7pPr>
            <a:lvl8pPr indent="0" lvl="7" marL="0" marR="0" algn="ctr">
              <a:lnSpc>
                <a:spcPct val="100000"/>
              </a:lnSpc>
              <a:spcBef>
                <a:spcPts val="0"/>
              </a:spcBef>
              <a:spcAft>
                <a:spcPts val="0"/>
              </a:spcAft>
              <a:buClr>
                <a:srgbClr val="000000"/>
              </a:buClr>
              <a:buSzPts val="900"/>
              <a:buFont typeface="Helvetica Neue Light"/>
              <a:buNone/>
              <a:defRPr b="0" i="0" sz="900" u="none">
                <a:solidFill>
                  <a:srgbClr val="000000"/>
                </a:solidFill>
                <a:latin typeface="Helvetica Neue Light"/>
                <a:ea typeface="Helvetica Neue Light"/>
                <a:cs typeface="Helvetica Neue Light"/>
                <a:sym typeface="Helvetica Neue Light"/>
              </a:defRPr>
            </a:lvl8pPr>
            <a:lvl9pPr indent="0" lvl="8" marL="0" marR="0" algn="ctr">
              <a:lnSpc>
                <a:spcPct val="100000"/>
              </a:lnSpc>
              <a:spcBef>
                <a:spcPts val="0"/>
              </a:spcBef>
              <a:spcAft>
                <a:spcPts val="0"/>
              </a:spcAft>
              <a:buClr>
                <a:srgbClr val="000000"/>
              </a:buClr>
              <a:buSzPts val="900"/>
              <a:buFont typeface="Helvetica Neue Light"/>
              <a:buNone/>
              <a:defRPr b="0" i="0" sz="900" u="none">
                <a:solidFill>
                  <a:srgbClr val="000000"/>
                </a:solidFill>
                <a:latin typeface="Helvetica Neue Light"/>
                <a:ea typeface="Helvetica Neue Light"/>
                <a:cs typeface="Helvetica Neue Light"/>
                <a:sym typeface="Helvetica Neue Light"/>
              </a:defRPr>
            </a:lvl9pPr>
          </a:lstStyle>
          <a:p>
            <a:pPr indent="0" lvl="0" marL="0" rtl="0" algn="ct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Заголовок и пункты">
  <p:cSld name="Заголовок и пункты">
    <p:spTree>
      <p:nvGrpSpPr>
        <p:cNvPr id="76" name="Shape 76"/>
        <p:cNvGrpSpPr/>
        <p:nvPr/>
      </p:nvGrpSpPr>
      <p:grpSpPr>
        <a:xfrm>
          <a:off x="0" y="0"/>
          <a:ext cx="0" cy="0"/>
          <a:chOff x="0" y="0"/>
          <a:chExt cx="0" cy="0"/>
        </a:xfrm>
      </p:grpSpPr>
      <p:sp>
        <p:nvSpPr>
          <p:cNvPr id="77" name="Google Shape;77;p20"/>
          <p:cNvSpPr txBox="1"/>
          <p:nvPr>
            <p:ph type="title"/>
          </p:nvPr>
        </p:nvSpPr>
        <p:spPr>
          <a:xfrm>
            <a:off x="633413" y="133350"/>
            <a:ext cx="7877175" cy="857250"/>
          </a:xfrm>
          <a:prstGeom prst="rect">
            <a:avLst/>
          </a:prstGeom>
          <a:noFill/>
          <a:ln>
            <a:noFill/>
          </a:ln>
        </p:spPr>
        <p:txBody>
          <a:bodyPr anchorCtr="0" anchor="ctr" bIns="19050" lIns="19050" spcFirstLastPara="1" rIns="19050" wrap="square" tIns="19050">
            <a:noAutofit/>
          </a:bodyPr>
          <a:lstStyle>
            <a:lvl1pPr lvl="0" algn="ctr">
              <a:spcBef>
                <a:spcPts val="0"/>
              </a:spcBef>
              <a:spcAft>
                <a:spcPts val="0"/>
              </a:spcAft>
              <a:buSzPts val="500"/>
              <a:buNone/>
              <a:defRPr/>
            </a:lvl1pPr>
            <a:lvl2pPr lvl="1" algn="ctr">
              <a:spcBef>
                <a:spcPts val="0"/>
              </a:spcBef>
              <a:spcAft>
                <a:spcPts val="0"/>
              </a:spcAft>
              <a:buSzPts val="500"/>
              <a:buNone/>
              <a:defRPr/>
            </a:lvl2pPr>
            <a:lvl3pPr lvl="2" algn="ctr">
              <a:spcBef>
                <a:spcPts val="0"/>
              </a:spcBef>
              <a:spcAft>
                <a:spcPts val="0"/>
              </a:spcAft>
              <a:buSzPts val="500"/>
              <a:buNone/>
              <a:defRPr/>
            </a:lvl3pPr>
            <a:lvl4pPr lvl="3" algn="ctr">
              <a:spcBef>
                <a:spcPts val="0"/>
              </a:spcBef>
              <a:spcAft>
                <a:spcPts val="0"/>
              </a:spcAft>
              <a:buSzPts val="500"/>
              <a:buNone/>
              <a:defRPr/>
            </a:lvl4pPr>
            <a:lvl5pPr lvl="4" algn="ctr">
              <a:spcBef>
                <a:spcPts val="0"/>
              </a:spcBef>
              <a:spcAft>
                <a:spcPts val="0"/>
              </a:spcAft>
              <a:buSzPts val="500"/>
              <a:buNone/>
              <a:defRPr/>
            </a:lvl5pPr>
            <a:lvl6pPr lvl="5" algn="ctr">
              <a:lnSpc>
                <a:spcPct val="100000"/>
              </a:lnSpc>
              <a:spcBef>
                <a:spcPts val="0"/>
              </a:spcBef>
              <a:spcAft>
                <a:spcPts val="0"/>
              </a:spcAft>
              <a:buClr>
                <a:srgbClr val="000000"/>
              </a:buClr>
              <a:buSzPts val="700"/>
              <a:buNone/>
              <a:defRPr/>
            </a:lvl6pPr>
            <a:lvl7pPr lvl="6" algn="ctr">
              <a:lnSpc>
                <a:spcPct val="100000"/>
              </a:lnSpc>
              <a:spcBef>
                <a:spcPts val="0"/>
              </a:spcBef>
              <a:spcAft>
                <a:spcPts val="0"/>
              </a:spcAft>
              <a:buClr>
                <a:srgbClr val="000000"/>
              </a:buClr>
              <a:buSzPts val="700"/>
              <a:buNone/>
              <a:defRPr/>
            </a:lvl7pPr>
            <a:lvl8pPr lvl="7" algn="ctr">
              <a:lnSpc>
                <a:spcPct val="100000"/>
              </a:lnSpc>
              <a:spcBef>
                <a:spcPts val="0"/>
              </a:spcBef>
              <a:spcAft>
                <a:spcPts val="0"/>
              </a:spcAft>
              <a:buClr>
                <a:srgbClr val="000000"/>
              </a:buClr>
              <a:buSzPts val="700"/>
              <a:buNone/>
              <a:defRPr/>
            </a:lvl8pPr>
            <a:lvl9pPr lvl="8" algn="ctr">
              <a:lnSpc>
                <a:spcPct val="100000"/>
              </a:lnSpc>
              <a:spcBef>
                <a:spcPts val="0"/>
              </a:spcBef>
              <a:spcAft>
                <a:spcPts val="0"/>
              </a:spcAft>
              <a:buClr>
                <a:srgbClr val="000000"/>
              </a:buClr>
              <a:buSzPts val="700"/>
              <a:buNone/>
              <a:defRPr/>
            </a:lvl9pPr>
          </a:lstStyle>
          <a:p/>
        </p:txBody>
      </p:sp>
      <p:sp>
        <p:nvSpPr>
          <p:cNvPr id="78" name="Google Shape;78;p20"/>
          <p:cNvSpPr txBox="1"/>
          <p:nvPr>
            <p:ph idx="1" type="body"/>
          </p:nvPr>
        </p:nvSpPr>
        <p:spPr>
          <a:xfrm>
            <a:off x="633413" y="1181100"/>
            <a:ext cx="7877175" cy="3486150"/>
          </a:xfrm>
          <a:prstGeom prst="rect">
            <a:avLst/>
          </a:prstGeom>
          <a:noFill/>
          <a:ln>
            <a:noFill/>
          </a:ln>
        </p:spPr>
        <p:txBody>
          <a:bodyPr anchorCtr="0" anchor="ctr" bIns="19050" lIns="19050" spcFirstLastPara="1" rIns="19050" wrap="square" tIns="19050">
            <a:noAutofit/>
          </a:bodyPr>
          <a:lstStyle>
            <a:lvl1pPr indent="-374650" lvl="0" marL="457200" algn="l">
              <a:spcBef>
                <a:spcPts val="2200"/>
              </a:spcBef>
              <a:spcAft>
                <a:spcPts val="0"/>
              </a:spcAft>
              <a:buClr>
                <a:srgbClr val="000000"/>
              </a:buClr>
              <a:buSzPts val="2300"/>
              <a:buFont typeface="Helvetica Neue"/>
              <a:buChar char="•"/>
              <a:defRPr sz="1800"/>
            </a:lvl1pPr>
            <a:lvl2pPr indent="-374650" lvl="1" marL="914400" algn="l">
              <a:spcBef>
                <a:spcPts val="2200"/>
              </a:spcBef>
              <a:spcAft>
                <a:spcPts val="0"/>
              </a:spcAft>
              <a:buClr>
                <a:srgbClr val="000000"/>
              </a:buClr>
              <a:buSzPts val="2300"/>
              <a:buFont typeface="Helvetica Neue"/>
              <a:buChar char="•"/>
              <a:defRPr sz="1800"/>
            </a:lvl2pPr>
            <a:lvl3pPr indent="-374650" lvl="2" marL="1371600" algn="l">
              <a:spcBef>
                <a:spcPts val="2200"/>
              </a:spcBef>
              <a:spcAft>
                <a:spcPts val="0"/>
              </a:spcAft>
              <a:buClr>
                <a:srgbClr val="000000"/>
              </a:buClr>
              <a:buSzPts val="2300"/>
              <a:buFont typeface="Helvetica Neue"/>
              <a:buChar char="•"/>
              <a:defRPr sz="1800"/>
            </a:lvl3pPr>
            <a:lvl4pPr indent="-374650" lvl="3" marL="1828800" algn="l">
              <a:spcBef>
                <a:spcPts val="2200"/>
              </a:spcBef>
              <a:spcAft>
                <a:spcPts val="0"/>
              </a:spcAft>
              <a:buClr>
                <a:srgbClr val="000000"/>
              </a:buClr>
              <a:buSzPts val="2300"/>
              <a:buFont typeface="Helvetica Neue"/>
              <a:buChar char="•"/>
              <a:defRPr sz="1800"/>
            </a:lvl4pPr>
            <a:lvl5pPr indent="-374650" lvl="4" marL="2286000" algn="l">
              <a:spcBef>
                <a:spcPts val="2200"/>
              </a:spcBef>
              <a:spcAft>
                <a:spcPts val="0"/>
              </a:spcAft>
              <a:buClr>
                <a:srgbClr val="000000"/>
              </a:buClr>
              <a:buSzPts val="2300"/>
              <a:buFont typeface="Helvetica Neue"/>
              <a:buChar char="•"/>
              <a:defRPr sz="1800"/>
            </a:lvl5pPr>
            <a:lvl6pPr indent="-279400" lvl="5" marL="2743200" algn="l">
              <a:lnSpc>
                <a:spcPct val="100000"/>
              </a:lnSpc>
              <a:spcBef>
                <a:spcPts val="2200"/>
              </a:spcBef>
              <a:spcAft>
                <a:spcPts val="0"/>
              </a:spcAft>
              <a:buClr>
                <a:srgbClr val="000000"/>
              </a:buClr>
              <a:buSzPts val="800"/>
              <a:buChar char="•"/>
              <a:defRPr/>
            </a:lvl6pPr>
            <a:lvl7pPr indent="-279400" lvl="6" marL="3200400" algn="l">
              <a:lnSpc>
                <a:spcPct val="100000"/>
              </a:lnSpc>
              <a:spcBef>
                <a:spcPts val="2200"/>
              </a:spcBef>
              <a:spcAft>
                <a:spcPts val="0"/>
              </a:spcAft>
              <a:buClr>
                <a:srgbClr val="000000"/>
              </a:buClr>
              <a:buSzPts val="800"/>
              <a:buChar char="•"/>
              <a:defRPr/>
            </a:lvl7pPr>
            <a:lvl8pPr indent="-279400" lvl="7" marL="3657600" algn="l">
              <a:lnSpc>
                <a:spcPct val="100000"/>
              </a:lnSpc>
              <a:spcBef>
                <a:spcPts val="2200"/>
              </a:spcBef>
              <a:spcAft>
                <a:spcPts val="0"/>
              </a:spcAft>
              <a:buClr>
                <a:srgbClr val="000000"/>
              </a:buClr>
              <a:buSzPts val="800"/>
              <a:buChar char="•"/>
              <a:defRPr/>
            </a:lvl8pPr>
            <a:lvl9pPr indent="-279400" lvl="8" marL="4114800" algn="l">
              <a:lnSpc>
                <a:spcPct val="100000"/>
              </a:lnSpc>
              <a:spcBef>
                <a:spcPts val="2200"/>
              </a:spcBef>
              <a:spcAft>
                <a:spcPts val="0"/>
              </a:spcAft>
              <a:buClr>
                <a:srgbClr val="000000"/>
              </a:buClr>
              <a:buSzPts val="800"/>
              <a:buChar char="•"/>
              <a:defRPr/>
            </a:lvl9pPr>
          </a:lstStyle>
          <a:p/>
        </p:txBody>
      </p:sp>
      <p:sp>
        <p:nvSpPr>
          <p:cNvPr id="79" name="Google Shape;79;p20"/>
          <p:cNvSpPr txBox="1"/>
          <p:nvPr>
            <p:ph idx="12" type="sldNum"/>
          </p:nvPr>
        </p:nvSpPr>
        <p:spPr>
          <a:xfrm>
            <a:off x="4484489" y="4905375"/>
            <a:ext cx="170259" cy="172641"/>
          </a:xfrm>
          <a:prstGeom prst="rect">
            <a:avLst/>
          </a:prstGeom>
          <a:noFill/>
          <a:ln>
            <a:noFill/>
          </a:ln>
        </p:spPr>
        <p:txBody>
          <a:bodyPr anchorCtr="0" anchor="t" bIns="19050" lIns="19050" spcFirstLastPara="1" rIns="19050" wrap="square" tIns="19050">
            <a:spAutoFit/>
          </a:bodyPr>
          <a:lstStyle>
            <a:lvl1pPr indent="0" lvl="0" marL="0" marR="0" algn="ctr">
              <a:lnSpc>
                <a:spcPct val="100000"/>
              </a:lnSpc>
              <a:spcBef>
                <a:spcPts val="0"/>
              </a:spcBef>
              <a:spcAft>
                <a:spcPts val="0"/>
              </a:spcAft>
              <a:buClr>
                <a:srgbClr val="000000"/>
              </a:buClr>
              <a:buSzPts val="900"/>
              <a:buFont typeface="Helvetica Neue Light"/>
              <a:buNone/>
              <a:defRPr b="0" i="0" sz="900" u="none">
                <a:solidFill>
                  <a:srgbClr val="000000"/>
                </a:solidFill>
                <a:latin typeface="Helvetica Neue Light"/>
                <a:ea typeface="Helvetica Neue Light"/>
                <a:cs typeface="Helvetica Neue Light"/>
                <a:sym typeface="Helvetica Neue Light"/>
              </a:defRPr>
            </a:lvl1pPr>
            <a:lvl2pPr indent="0" lvl="1" marL="0" marR="0" algn="ctr">
              <a:lnSpc>
                <a:spcPct val="100000"/>
              </a:lnSpc>
              <a:spcBef>
                <a:spcPts val="0"/>
              </a:spcBef>
              <a:spcAft>
                <a:spcPts val="0"/>
              </a:spcAft>
              <a:buClr>
                <a:srgbClr val="000000"/>
              </a:buClr>
              <a:buSzPts val="900"/>
              <a:buFont typeface="Helvetica Neue Light"/>
              <a:buNone/>
              <a:defRPr b="0" i="0" sz="900" u="none">
                <a:solidFill>
                  <a:srgbClr val="000000"/>
                </a:solidFill>
                <a:latin typeface="Helvetica Neue Light"/>
                <a:ea typeface="Helvetica Neue Light"/>
                <a:cs typeface="Helvetica Neue Light"/>
                <a:sym typeface="Helvetica Neue Light"/>
              </a:defRPr>
            </a:lvl2pPr>
            <a:lvl3pPr indent="0" lvl="2" marL="0" marR="0" algn="ctr">
              <a:lnSpc>
                <a:spcPct val="100000"/>
              </a:lnSpc>
              <a:spcBef>
                <a:spcPts val="0"/>
              </a:spcBef>
              <a:spcAft>
                <a:spcPts val="0"/>
              </a:spcAft>
              <a:buClr>
                <a:srgbClr val="000000"/>
              </a:buClr>
              <a:buSzPts val="900"/>
              <a:buFont typeface="Helvetica Neue Light"/>
              <a:buNone/>
              <a:defRPr b="0" i="0" sz="900" u="none">
                <a:solidFill>
                  <a:srgbClr val="000000"/>
                </a:solidFill>
                <a:latin typeface="Helvetica Neue Light"/>
                <a:ea typeface="Helvetica Neue Light"/>
                <a:cs typeface="Helvetica Neue Light"/>
                <a:sym typeface="Helvetica Neue Light"/>
              </a:defRPr>
            </a:lvl3pPr>
            <a:lvl4pPr indent="0" lvl="3" marL="0" marR="0" algn="ctr">
              <a:lnSpc>
                <a:spcPct val="100000"/>
              </a:lnSpc>
              <a:spcBef>
                <a:spcPts val="0"/>
              </a:spcBef>
              <a:spcAft>
                <a:spcPts val="0"/>
              </a:spcAft>
              <a:buClr>
                <a:srgbClr val="000000"/>
              </a:buClr>
              <a:buSzPts val="900"/>
              <a:buFont typeface="Helvetica Neue Light"/>
              <a:buNone/>
              <a:defRPr b="0" i="0" sz="900" u="none">
                <a:solidFill>
                  <a:srgbClr val="000000"/>
                </a:solidFill>
                <a:latin typeface="Helvetica Neue Light"/>
                <a:ea typeface="Helvetica Neue Light"/>
                <a:cs typeface="Helvetica Neue Light"/>
                <a:sym typeface="Helvetica Neue Light"/>
              </a:defRPr>
            </a:lvl4pPr>
            <a:lvl5pPr indent="0" lvl="4" marL="0" marR="0" algn="ctr">
              <a:lnSpc>
                <a:spcPct val="100000"/>
              </a:lnSpc>
              <a:spcBef>
                <a:spcPts val="0"/>
              </a:spcBef>
              <a:spcAft>
                <a:spcPts val="0"/>
              </a:spcAft>
              <a:buClr>
                <a:srgbClr val="000000"/>
              </a:buClr>
              <a:buSzPts val="900"/>
              <a:buFont typeface="Helvetica Neue Light"/>
              <a:buNone/>
              <a:defRPr b="0" i="0" sz="900" u="none">
                <a:solidFill>
                  <a:srgbClr val="000000"/>
                </a:solidFill>
                <a:latin typeface="Helvetica Neue Light"/>
                <a:ea typeface="Helvetica Neue Light"/>
                <a:cs typeface="Helvetica Neue Light"/>
                <a:sym typeface="Helvetica Neue Light"/>
              </a:defRPr>
            </a:lvl5pPr>
            <a:lvl6pPr indent="0" lvl="5" marL="0" marR="0" algn="ctr">
              <a:lnSpc>
                <a:spcPct val="100000"/>
              </a:lnSpc>
              <a:spcBef>
                <a:spcPts val="0"/>
              </a:spcBef>
              <a:spcAft>
                <a:spcPts val="0"/>
              </a:spcAft>
              <a:buClr>
                <a:srgbClr val="000000"/>
              </a:buClr>
              <a:buSzPts val="900"/>
              <a:buFont typeface="Helvetica Neue Light"/>
              <a:buNone/>
              <a:defRPr b="0" i="0" sz="900" u="none">
                <a:solidFill>
                  <a:srgbClr val="000000"/>
                </a:solidFill>
                <a:latin typeface="Helvetica Neue Light"/>
                <a:ea typeface="Helvetica Neue Light"/>
                <a:cs typeface="Helvetica Neue Light"/>
                <a:sym typeface="Helvetica Neue Light"/>
              </a:defRPr>
            </a:lvl6pPr>
            <a:lvl7pPr indent="0" lvl="6" marL="0" marR="0" algn="ctr">
              <a:lnSpc>
                <a:spcPct val="100000"/>
              </a:lnSpc>
              <a:spcBef>
                <a:spcPts val="0"/>
              </a:spcBef>
              <a:spcAft>
                <a:spcPts val="0"/>
              </a:spcAft>
              <a:buClr>
                <a:srgbClr val="000000"/>
              </a:buClr>
              <a:buSzPts val="900"/>
              <a:buFont typeface="Helvetica Neue Light"/>
              <a:buNone/>
              <a:defRPr b="0" i="0" sz="900" u="none">
                <a:solidFill>
                  <a:srgbClr val="000000"/>
                </a:solidFill>
                <a:latin typeface="Helvetica Neue Light"/>
                <a:ea typeface="Helvetica Neue Light"/>
                <a:cs typeface="Helvetica Neue Light"/>
                <a:sym typeface="Helvetica Neue Light"/>
              </a:defRPr>
            </a:lvl7pPr>
            <a:lvl8pPr indent="0" lvl="7" marL="0" marR="0" algn="ctr">
              <a:lnSpc>
                <a:spcPct val="100000"/>
              </a:lnSpc>
              <a:spcBef>
                <a:spcPts val="0"/>
              </a:spcBef>
              <a:spcAft>
                <a:spcPts val="0"/>
              </a:spcAft>
              <a:buClr>
                <a:srgbClr val="000000"/>
              </a:buClr>
              <a:buSzPts val="900"/>
              <a:buFont typeface="Helvetica Neue Light"/>
              <a:buNone/>
              <a:defRPr b="0" i="0" sz="900" u="none">
                <a:solidFill>
                  <a:srgbClr val="000000"/>
                </a:solidFill>
                <a:latin typeface="Helvetica Neue Light"/>
                <a:ea typeface="Helvetica Neue Light"/>
                <a:cs typeface="Helvetica Neue Light"/>
                <a:sym typeface="Helvetica Neue Light"/>
              </a:defRPr>
            </a:lvl8pPr>
            <a:lvl9pPr indent="0" lvl="8" marL="0" marR="0" algn="ctr">
              <a:lnSpc>
                <a:spcPct val="100000"/>
              </a:lnSpc>
              <a:spcBef>
                <a:spcPts val="0"/>
              </a:spcBef>
              <a:spcAft>
                <a:spcPts val="0"/>
              </a:spcAft>
              <a:buClr>
                <a:srgbClr val="000000"/>
              </a:buClr>
              <a:buSzPts val="900"/>
              <a:buFont typeface="Helvetica Neue Light"/>
              <a:buNone/>
              <a:defRPr b="0" i="0" sz="900" u="none">
                <a:solidFill>
                  <a:srgbClr val="000000"/>
                </a:solidFill>
                <a:latin typeface="Helvetica Neue Light"/>
                <a:ea typeface="Helvetica Neue Light"/>
                <a:cs typeface="Helvetica Neue Light"/>
                <a:sym typeface="Helvetica Neue Light"/>
              </a:defRPr>
            </a:lvl9pPr>
          </a:lstStyle>
          <a:p>
            <a:pPr indent="0" lvl="0" marL="0" rtl="0" algn="ct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Заголовок — сверху">
  <p:cSld name="Заголовок — сверху">
    <p:spTree>
      <p:nvGrpSpPr>
        <p:cNvPr id="80" name="Shape 80"/>
        <p:cNvGrpSpPr/>
        <p:nvPr/>
      </p:nvGrpSpPr>
      <p:grpSpPr>
        <a:xfrm>
          <a:off x="0" y="0"/>
          <a:ext cx="0" cy="0"/>
          <a:chOff x="0" y="0"/>
          <a:chExt cx="0" cy="0"/>
        </a:xfrm>
      </p:grpSpPr>
      <p:sp>
        <p:nvSpPr>
          <p:cNvPr id="81" name="Google Shape;81;p21"/>
          <p:cNvSpPr txBox="1"/>
          <p:nvPr>
            <p:ph type="title"/>
          </p:nvPr>
        </p:nvSpPr>
        <p:spPr>
          <a:xfrm>
            <a:off x="633413" y="133350"/>
            <a:ext cx="7877175" cy="857250"/>
          </a:xfrm>
          <a:prstGeom prst="rect">
            <a:avLst/>
          </a:prstGeom>
          <a:noFill/>
          <a:ln>
            <a:noFill/>
          </a:ln>
        </p:spPr>
        <p:txBody>
          <a:bodyPr anchorCtr="0" anchor="ctr" bIns="19050" lIns="19050" spcFirstLastPara="1" rIns="19050" wrap="square" tIns="19050">
            <a:noAutofit/>
          </a:bodyPr>
          <a:lstStyle>
            <a:lvl1pPr lvl="0" algn="ctr">
              <a:spcBef>
                <a:spcPts val="0"/>
              </a:spcBef>
              <a:spcAft>
                <a:spcPts val="0"/>
              </a:spcAft>
              <a:buSzPts val="500"/>
              <a:buNone/>
              <a:defRPr/>
            </a:lvl1pPr>
            <a:lvl2pPr lvl="1" algn="ctr">
              <a:spcBef>
                <a:spcPts val="0"/>
              </a:spcBef>
              <a:spcAft>
                <a:spcPts val="0"/>
              </a:spcAft>
              <a:buSzPts val="500"/>
              <a:buNone/>
              <a:defRPr/>
            </a:lvl2pPr>
            <a:lvl3pPr lvl="2" algn="ctr">
              <a:spcBef>
                <a:spcPts val="0"/>
              </a:spcBef>
              <a:spcAft>
                <a:spcPts val="0"/>
              </a:spcAft>
              <a:buSzPts val="500"/>
              <a:buNone/>
              <a:defRPr/>
            </a:lvl3pPr>
            <a:lvl4pPr lvl="3" algn="ctr">
              <a:spcBef>
                <a:spcPts val="0"/>
              </a:spcBef>
              <a:spcAft>
                <a:spcPts val="0"/>
              </a:spcAft>
              <a:buSzPts val="500"/>
              <a:buNone/>
              <a:defRPr/>
            </a:lvl4pPr>
            <a:lvl5pPr lvl="4" algn="ctr">
              <a:spcBef>
                <a:spcPts val="0"/>
              </a:spcBef>
              <a:spcAft>
                <a:spcPts val="0"/>
              </a:spcAft>
              <a:buSzPts val="500"/>
              <a:buNone/>
              <a:defRPr/>
            </a:lvl5pPr>
            <a:lvl6pPr lvl="5" algn="ctr">
              <a:lnSpc>
                <a:spcPct val="100000"/>
              </a:lnSpc>
              <a:spcBef>
                <a:spcPts val="0"/>
              </a:spcBef>
              <a:spcAft>
                <a:spcPts val="0"/>
              </a:spcAft>
              <a:buClr>
                <a:srgbClr val="000000"/>
              </a:buClr>
              <a:buSzPts val="700"/>
              <a:buNone/>
              <a:defRPr/>
            </a:lvl6pPr>
            <a:lvl7pPr lvl="6" algn="ctr">
              <a:lnSpc>
                <a:spcPct val="100000"/>
              </a:lnSpc>
              <a:spcBef>
                <a:spcPts val="0"/>
              </a:spcBef>
              <a:spcAft>
                <a:spcPts val="0"/>
              </a:spcAft>
              <a:buClr>
                <a:srgbClr val="000000"/>
              </a:buClr>
              <a:buSzPts val="700"/>
              <a:buNone/>
              <a:defRPr/>
            </a:lvl7pPr>
            <a:lvl8pPr lvl="7" algn="ctr">
              <a:lnSpc>
                <a:spcPct val="100000"/>
              </a:lnSpc>
              <a:spcBef>
                <a:spcPts val="0"/>
              </a:spcBef>
              <a:spcAft>
                <a:spcPts val="0"/>
              </a:spcAft>
              <a:buClr>
                <a:srgbClr val="000000"/>
              </a:buClr>
              <a:buSzPts val="700"/>
              <a:buNone/>
              <a:defRPr/>
            </a:lvl8pPr>
            <a:lvl9pPr lvl="8" algn="ctr">
              <a:lnSpc>
                <a:spcPct val="100000"/>
              </a:lnSpc>
              <a:spcBef>
                <a:spcPts val="0"/>
              </a:spcBef>
              <a:spcAft>
                <a:spcPts val="0"/>
              </a:spcAft>
              <a:buClr>
                <a:srgbClr val="000000"/>
              </a:buClr>
              <a:buSzPts val="700"/>
              <a:buNone/>
              <a:defRPr/>
            </a:lvl9pPr>
          </a:lstStyle>
          <a:p/>
        </p:txBody>
      </p:sp>
      <p:sp>
        <p:nvSpPr>
          <p:cNvPr id="82" name="Google Shape;82;p21"/>
          <p:cNvSpPr txBox="1"/>
          <p:nvPr>
            <p:ph idx="12" type="sldNum"/>
          </p:nvPr>
        </p:nvSpPr>
        <p:spPr>
          <a:xfrm>
            <a:off x="4484489" y="4905375"/>
            <a:ext cx="170259" cy="172641"/>
          </a:xfrm>
          <a:prstGeom prst="rect">
            <a:avLst/>
          </a:prstGeom>
          <a:noFill/>
          <a:ln>
            <a:noFill/>
          </a:ln>
        </p:spPr>
        <p:txBody>
          <a:bodyPr anchorCtr="0" anchor="t" bIns="19050" lIns="19050" spcFirstLastPara="1" rIns="19050" wrap="square" tIns="19050">
            <a:spAutoFit/>
          </a:bodyPr>
          <a:lstStyle>
            <a:lvl1pPr indent="0" lvl="0" marL="0" marR="0" algn="ctr">
              <a:lnSpc>
                <a:spcPct val="100000"/>
              </a:lnSpc>
              <a:spcBef>
                <a:spcPts val="0"/>
              </a:spcBef>
              <a:spcAft>
                <a:spcPts val="0"/>
              </a:spcAft>
              <a:buClr>
                <a:srgbClr val="000000"/>
              </a:buClr>
              <a:buSzPts val="900"/>
              <a:buFont typeface="Helvetica Neue Light"/>
              <a:buNone/>
              <a:defRPr b="0" i="0" sz="900" u="none">
                <a:solidFill>
                  <a:srgbClr val="000000"/>
                </a:solidFill>
                <a:latin typeface="Helvetica Neue Light"/>
                <a:ea typeface="Helvetica Neue Light"/>
                <a:cs typeface="Helvetica Neue Light"/>
                <a:sym typeface="Helvetica Neue Light"/>
              </a:defRPr>
            </a:lvl1pPr>
            <a:lvl2pPr indent="0" lvl="1" marL="0" marR="0" algn="ctr">
              <a:lnSpc>
                <a:spcPct val="100000"/>
              </a:lnSpc>
              <a:spcBef>
                <a:spcPts val="0"/>
              </a:spcBef>
              <a:spcAft>
                <a:spcPts val="0"/>
              </a:spcAft>
              <a:buClr>
                <a:srgbClr val="000000"/>
              </a:buClr>
              <a:buSzPts val="900"/>
              <a:buFont typeface="Helvetica Neue Light"/>
              <a:buNone/>
              <a:defRPr b="0" i="0" sz="900" u="none">
                <a:solidFill>
                  <a:srgbClr val="000000"/>
                </a:solidFill>
                <a:latin typeface="Helvetica Neue Light"/>
                <a:ea typeface="Helvetica Neue Light"/>
                <a:cs typeface="Helvetica Neue Light"/>
                <a:sym typeface="Helvetica Neue Light"/>
              </a:defRPr>
            </a:lvl2pPr>
            <a:lvl3pPr indent="0" lvl="2" marL="0" marR="0" algn="ctr">
              <a:lnSpc>
                <a:spcPct val="100000"/>
              </a:lnSpc>
              <a:spcBef>
                <a:spcPts val="0"/>
              </a:spcBef>
              <a:spcAft>
                <a:spcPts val="0"/>
              </a:spcAft>
              <a:buClr>
                <a:srgbClr val="000000"/>
              </a:buClr>
              <a:buSzPts val="900"/>
              <a:buFont typeface="Helvetica Neue Light"/>
              <a:buNone/>
              <a:defRPr b="0" i="0" sz="900" u="none">
                <a:solidFill>
                  <a:srgbClr val="000000"/>
                </a:solidFill>
                <a:latin typeface="Helvetica Neue Light"/>
                <a:ea typeface="Helvetica Neue Light"/>
                <a:cs typeface="Helvetica Neue Light"/>
                <a:sym typeface="Helvetica Neue Light"/>
              </a:defRPr>
            </a:lvl3pPr>
            <a:lvl4pPr indent="0" lvl="3" marL="0" marR="0" algn="ctr">
              <a:lnSpc>
                <a:spcPct val="100000"/>
              </a:lnSpc>
              <a:spcBef>
                <a:spcPts val="0"/>
              </a:spcBef>
              <a:spcAft>
                <a:spcPts val="0"/>
              </a:spcAft>
              <a:buClr>
                <a:srgbClr val="000000"/>
              </a:buClr>
              <a:buSzPts val="900"/>
              <a:buFont typeface="Helvetica Neue Light"/>
              <a:buNone/>
              <a:defRPr b="0" i="0" sz="900" u="none">
                <a:solidFill>
                  <a:srgbClr val="000000"/>
                </a:solidFill>
                <a:latin typeface="Helvetica Neue Light"/>
                <a:ea typeface="Helvetica Neue Light"/>
                <a:cs typeface="Helvetica Neue Light"/>
                <a:sym typeface="Helvetica Neue Light"/>
              </a:defRPr>
            </a:lvl4pPr>
            <a:lvl5pPr indent="0" lvl="4" marL="0" marR="0" algn="ctr">
              <a:lnSpc>
                <a:spcPct val="100000"/>
              </a:lnSpc>
              <a:spcBef>
                <a:spcPts val="0"/>
              </a:spcBef>
              <a:spcAft>
                <a:spcPts val="0"/>
              </a:spcAft>
              <a:buClr>
                <a:srgbClr val="000000"/>
              </a:buClr>
              <a:buSzPts val="900"/>
              <a:buFont typeface="Helvetica Neue Light"/>
              <a:buNone/>
              <a:defRPr b="0" i="0" sz="900" u="none">
                <a:solidFill>
                  <a:srgbClr val="000000"/>
                </a:solidFill>
                <a:latin typeface="Helvetica Neue Light"/>
                <a:ea typeface="Helvetica Neue Light"/>
                <a:cs typeface="Helvetica Neue Light"/>
                <a:sym typeface="Helvetica Neue Light"/>
              </a:defRPr>
            </a:lvl5pPr>
            <a:lvl6pPr indent="0" lvl="5" marL="0" marR="0" algn="ctr">
              <a:lnSpc>
                <a:spcPct val="100000"/>
              </a:lnSpc>
              <a:spcBef>
                <a:spcPts val="0"/>
              </a:spcBef>
              <a:spcAft>
                <a:spcPts val="0"/>
              </a:spcAft>
              <a:buClr>
                <a:srgbClr val="000000"/>
              </a:buClr>
              <a:buSzPts val="900"/>
              <a:buFont typeface="Helvetica Neue Light"/>
              <a:buNone/>
              <a:defRPr b="0" i="0" sz="900" u="none">
                <a:solidFill>
                  <a:srgbClr val="000000"/>
                </a:solidFill>
                <a:latin typeface="Helvetica Neue Light"/>
                <a:ea typeface="Helvetica Neue Light"/>
                <a:cs typeface="Helvetica Neue Light"/>
                <a:sym typeface="Helvetica Neue Light"/>
              </a:defRPr>
            </a:lvl6pPr>
            <a:lvl7pPr indent="0" lvl="6" marL="0" marR="0" algn="ctr">
              <a:lnSpc>
                <a:spcPct val="100000"/>
              </a:lnSpc>
              <a:spcBef>
                <a:spcPts val="0"/>
              </a:spcBef>
              <a:spcAft>
                <a:spcPts val="0"/>
              </a:spcAft>
              <a:buClr>
                <a:srgbClr val="000000"/>
              </a:buClr>
              <a:buSzPts val="900"/>
              <a:buFont typeface="Helvetica Neue Light"/>
              <a:buNone/>
              <a:defRPr b="0" i="0" sz="900" u="none">
                <a:solidFill>
                  <a:srgbClr val="000000"/>
                </a:solidFill>
                <a:latin typeface="Helvetica Neue Light"/>
                <a:ea typeface="Helvetica Neue Light"/>
                <a:cs typeface="Helvetica Neue Light"/>
                <a:sym typeface="Helvetica Neue Light"/>
              </a:defRPr>
            </a:lvl7pPr>
            <a:lvl8pPr indent="0" lvl="7" marL="0" marR="0" algn="ctr">
              <a:lnSpc>
                <a:spcPct val="100000"/>
              </a:lnSpc>
              <a:spcBef>
                <a:spcPts val="0"/>
              </a:spcBef>
              <a:spcAft>
                <a:spcPts val="0"/>
              </a:spcAft>
              <a:buClr>
                <a:srgbClr val="000000"/>
              </a:buClr>
              <a:buSzPts val="900"/>
              <a:buFont typeface="Helvetica Neue Light"/>
              <a:buNone/>
              <a:defRPr b="0" i="0" sz="900" u="none">
                <a:solidFill>
                  <a:srgbClr val="000000"/>
                </a:solidFill>
                <a:latin typeface="Helvetica Neue Light"/>
                <a:ea typeface="Helvetica Neue Light"/>
                <a:cs typeface="Helvetica Neue Light"/>
                <a:sym typeface="Helvetica Neue Light"/>
              </a:defRPr>
            </a:lvl8pPr>
            <a:lvl9pPr indent="0" lvl="8" marL="0" marR="0" algn="ctr">
              <a:lnSpc>
                <a:spcPct val="100000"/>
              </a:lnSpc>
              <a:spcBef>
                <a:spcPts val="0"/>
              </a:spcBef>
              <a:spcAft>
                <a:spcPts val="0"/>
              </a:spcAft>
              <a:buClr>
                <a:srgbClr val="000000"/>
              </a:buClr>
              <a:buSzPts val="900"/>
              <a:buFont typeface="Helvetica Neue Light"/>
              <a:buNone/>
              <a:defRPr b="0" i="0" sz="900" u="none">
                <a:solidFill>
                  <a:srgbClr val="000000"/>
                </a:solidFill>
                <a:latin typeface="Helvetica Neue Light"/>
                <a:ea typeface="Helvetica Neue Light"/>
                <a:cs typeface="Helvetica Neue Light"/>
                <a:sym typeface="Helvetica Neue Light"/>
              </a:defRPr>
            </a:lvl9pPr>
          </a:lstStyle>
          <a:p>
            <a:pPr indent="0" lvl="0" marL="0" rtl="0" algn="ct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311700" y="2150850"/>
            <a:ext cx="8520600" cy="841800"/>
          </a:xfrm>
          <a:prstGeom prst="rect">
            <a:avLst/>
          </a:prstGeom>
        </p:spPr>
        <p:txBody>
          <a:bodyPr anchorCtr="0" anchor="ctr" bIns="91425" lIns="91425" spcFirstLastPara="1" rIns="91425" wrap="square" tIns="91425">
            <a:norm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Google Shape;15;p3"/>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Фото — вертикально">
  <p:cSld name="Фото — вертикально">
    <p:spTree>
      <p:nvGrpSpPr>
        <p:cNvPr id="83" name="Shape 83"/>
        <p:cNvGrpSpPr/>
        <p:nvPr/>
      </p:nvGrpSpPr>
      <p:grpSpPr>
        <a:xfrm>
          <a:off x="0" y="0"/>
          <a:ext cx="0" cy="0"/>
          <a:chOff x="0" y="0"/>
          <a:chExt cx="0" cy="0"/>
        </a:xfrm>
      </p:grpSpPr>
      <p:sp>
        <p:nvSpPr>
          <p:cNvPr id="84" name="Google Shape;84;p22"/>
          <p:cNvSpPr/>
          <p:nvPr>
            <p:ph idx="2" type="pic"/>
          </p:nvPr>
        </p:nvSpPr>
        <p:spPr>
          <a:xfrm>
            <a:off x="4937242" y="357188"/>
            <a:ext cx="3571875" cy="4300538"/>
          </a:xfrm>
          <a:prstGeom prst="rect">
            <a:avLst/>
          </a:prstGeom>
          <a:noFill/>
          <a:ln>
            <a:noFill/>
          </a:ln>
        </p:spPr>
      </p:sp>
      <p:sp>
        <p:nvSpPr>
          <p:cNvPr id="85" name="Google Shape;85;p22"/>
          <p:cNvSpPr txBox="1"/>
          <p:nvPr>
            <p:ph type="title"/>
          </p:nvPr>
        </p:nvSpPr>
        <p:spPr>
          <a:xfrm>
            <a:off x="619125" y="357188"/>
            <a:ext cx="3833813" cy="2081213"/>
          </a:xfrm>
          <a:prstGeom prst="rect">
            <a:avLst/>
          </a:prstGeom>
          <a:noFill/>
          <a:ln>
            <a:noFill/>
          </a:ln>
        </p:spPr>
        <p:txBody>
          <a:bodyPr anchorCtr="0" anchor="b" bIns="19050" lIns="19050" spcFirstLastPara="1" rIns="19050" wrap="square" tIns="19050">
            <a:noAutofit/>
          </a:bodyPr>
          <a:lstStyle>
            <a:lvl1pPr lvl="0" algn="ctr">
              <a:spcBef>
                <a:spcPts val="0"/>
              </a:spcBef>
              <a:spcAft>
                <a:spcPts val="0"/>
              </a:spcAft>
              <a:buSzPts val="500"/>
              <a:buNone/>
              <a:defRPr sz="3200"/>
            </a:lvl1pPr>
            <a:lvl2pPr lvl="1" algn="ctr">
              <a:spcBef>
                <a:spcPts val="0"/>
              </a:spcBef>
              <a:spcAft>
                <a:spcPts val="0"/>
              </a:spcAft>
              <a:buSzPts val="500"/>
              <a:buNone/>
              <a:defRPr/>
            </a:lvl2pPr>
            <a:lvl3pPr lvl="2" algn="ctr">
              <a:spcBef>
                <a:spcPts val="0"/>
              </a:spcBef>
              <a:spcAft>
                <a:spcPts val="0"/>
              </a:spcAft>
              <a:buSzPts val="500"/>
              <a:buNone/>
              <a:defRPr/>
            </a:lvl3pPr>
            <a:lvl4pPr lvl="3" algn="ctr">
              <a:spcBef>
                <a:spcPts val="0"/>
              </a:spcBef>
              <a:spcAft>
                <a:spcPts val="0"/>
              </a:spcAft>
              <a:buSzPts val="500"/>
              <a:buNone/>
              <a:defRPr/>
            </a:lvl4pPr>
            <a:lvl5pPr lvl="4" algn="ctr">
              <a:spcBef>
                <a:spcPts val="0"/>
              </a:spcBef>
              <a:spcAft>
                <a:spcPts val="0"/>
              </a:spcAft>
              <a:buSzPts val="500"/>
              <a:buNone/>
              <a:defRPr/>
            </a:lvl5pPr>
            <a:lvl6pPr lvl="5" algn="ctr">
              <a:lnSpc>
                <a:spcPct val="100000"/>
              </a:lnSpc>
              <a:spcBef>
                <a:spcPts val="0"/>
              </a:spcBef>
              <a:spcAft>
                <a:spcPts val="0"/>
              </a:spcAft>
              <a:buClr>
                <a:srgbClr val="000000"/>
              </a:buClr>
              <a:buSzPts val="700"/>
              <a:buNone/>
              <a:defRPr/>
            </a:lvl6pPr>
            <a:lvl7pPr lvl="6" algn="ctr">
              <a:lnSpc>
                <a:spcPct val="100000"/>
              </a:lnSpc>
              <a:spcBef>
                <a:spcPts val="0"/>
              </a:spcBef>
              <a:spcAft>
                <a:spcPts val="0"/>
              </a:spcAft>
              <a:buClr>
                <a:srgbClr val="000000"/>
              </a:buClr>
              <a:buSzPts val="700"/>
              <a:buNone/>
              <a:defRPr/>
            </a:lvl7pPr>
            <a:lvl8pPr lvl="7" algn="ctr">
              <a:lnSpc>
                <a:spcPct val="100000"/>
              </a:lnSpc>
              <a:spcBef>
                <a:spcPts val="0"/>
              </a:spcBef>
              <a:spcAft>
                <a:spcPts val="0"/>
              </a:spcAft>
              <a:buClr>
                <a:srgbClr val="000000"/>
              </a:buClr>
              <a:buSzPts val="700"/>
              <a:buNone/>
              <a:defRPr/>
            </a:lvl8pPr>
            <a:lvl9pPr lvl="8" algn="ctr">
              <a:lnSpc>
                <a:spcPct val="100000"/>
              </a:lnSpc>
              <a:spcBef>
                <a:spcPts val="0"/>
              </a:spcBef>
              <a:spcAft>
                <a:spcPts val="0"/>
              </a:spcAft>
              <a:buClr>
                <a:srgbClr val="000000"/>
              </a:buClr>
              <a:buSzPts val="700"/>
              <a:buNone/>
              <a:defRPr/>
            </a:lvl9pPr>
          </a:lstStyle>
          <a:p/>
        </p:txBody>
      </p:sp>
      <p:sp>
        <p:nvSpPr>
          <p:cNvPr id="86" name="Google Shape;86;p22"/>
          <p:cNvSpPr txBox="1"/>
          <p:nvPr>
            <p:ph idx="1" type="body"/>
          </p:nvPr>
        </p:nvSpPr>
        <p:spPr>
          <a:xfrm>
            <a:off x="619125" y="2447925"/>
            <a:ext cx="3833813" cy="2147888"/>
          </a:xfrm>
          <a:prstGeom prst="rect">
            <a:avLst/>
          </a:prstGeom>
          <a:noFill/>
          <a:ln>
            <a:noFill/>
          </a:ln>
        </p:spPr>
        <p:txBody>
          <a:bodyPr anchorCtr="0" anchor="t" bIns="19050" lIns="19050" spcFirstLastPara="1" rIns="19050" wrap="square" tIns="19050">
            <a:noAutofit/>
          </a:bodyPr>
          <a:lstStyle>
            <a:lvl1pPr indent="-228600" lvl="0" marL="457200" algn="ctr">
              <a:spcBef>
                <a:spcPts val="0"/>
              </a:spcBef>
              <a:spcAft>
                <a:spcPts val="0"/>
              </a:spcAft>
              <a:buClr>
                <a:srgbClr val="000000"/>
              </a:buClr>
              <a:buSzPts val="2000"/>
              <a:buFont typeface="Helvetica Neue"/>
              <a:buNone/>
              <a:defRPr sz="2000"/>
            </a:lvl1pPr>
            <a:lvl2pPr indent="-228600" lvl="1" marL="914400" algn="ctr">
              <a:spcBef>
                <a:spcPts val="0"/>
              </a:spcBef>
              <a:spcAft>
                <a:spcPts val="0"/>
              </a:spcAft>
              <a:buClr>
                <a:srgbClr val="000000"/>
              </a:buClr>
              <a:buSzPts val="2000"/>
              <a:buFont typeface="Helvetica Neue"/>
              <a:buNone/>
              <a:defRPr sz="2000"/>
            </a:lvl2pPr>
            <a:lvl3pPr indent="-228600" lvl="2" marL="1371600" algn="ctr">
              <a:spcBef>
                <a:spcPts val="0"/>
              </a:spcBef>
              <a:spcAft>
                <a:spcPts val="0"/>
              </a:spcAft>
              <a:buClr>
                <a:srgbClr val="000000"/>
              </a:buClr>
              <a:buSzPts val="2000"/>
              <a:buFont typeface="Helvetica Neue"/>
              <a:buNone/>
              <a:defRPr sz="2000"/>
            </a:lvl3pPr>
            <a:lvl4pPr indent="-228600" lvl="3" marL="1828800" algn="ctr">
              <a:spcBef>
                <a:spcPts val="0"/>
              </a:spcBef>
              <a:spcAft>
                <a:spcPts val="0"/>
              </a:spcAft>
              <a:buClr>
                <a:srgbClr val="000000"/>
              </a:buClr>
              <a:buSzPts val="2000"/>
              <a:buFont typeface="Helvetica Neue"/>
              <a:buNone/>
              <a:defRPr sz="2000"/>
            </a:lvl4pPr>
            <a:lvl5pPr indent="-228600" lvl="4" marL="2286000" algn="ctr">
              <a:spcBef>
                <a:spcPts val="0"/>
              </a:spcBef>
              <a:spcAft>
                <a:spcPts val="0"/>
              </a:spcAft>
              <a:buClr>
                <a:srgbClr val="000000"/>
              </a:buClr>
              <a:buSzPts val="2000"/>
              <a:buFont typeface="Helvetica Neue"/>
              <a:buNone/>
              <a:defRPr sz="2000"/>
            </a:lvl5pPr>
            <a:lvl6pPr indent="-279400" lvl="5" marL="2743200" algn="l">
              <a:lnSpc>
                <a:spcPct val="100000"/>
              </a:lnSpc>
              <a:spcBef>
                <a:spcPts val="2200"/>
              </a:spcBef>
              <a:spcAft>
                <a:spcPts val="0"/>
              </a:spcAft>
              <a:buClr>
                <a:srgbClr val="000000"/>
              </a:buClr>
              <a:buSzPts val="800"/>
              <a:buChar char="•"/>
              <a:defRPr/>
            </a:lvl6pPr>
            <a:lvl7pPr indent="-279400" lvl="6" marL="3200400" algn="l">
              <a:lnSpc>
                <a:spcPct val="100000"/>
              </a:lnSpc>
              <a:spcBef>
                <a:spcPts val="2200"/>
              </a:spcBef>
              <a:spcAft>
                <a:spcPts val="0"/>
              </a:spcAft>
              <a:buClr>
                <a:srgbClr val="000000"/>
              </a:buClr>
              <a:buSzPts val="800"/>
              <a:buChar char="•"/>
              <a:defRPr/>
            </a:lvl7pPr>
            <a:lvl8pPr indent="-279400" lvl="7" marL="3657600" algn="l">
              <a:lnSpc>
                <a:spcPct val="100000"/>
              </a:lnSpc>
              <a:spcBef>
                <a:spcPts val="2200"/>
              </a:spcBef>
              <a:spcAft>
                <a:spcPts val="0"/>
              </a:spcAft>
              <a:buClr>
                <a:srgbClr val="000000"/>
              </a:buClr>
              <a:buSzPts val="800"/>
              <a:buChar char="•"/>
              <a:defRPr/>
            </a:lvl8pPr>
            <a:lvl9pPr indent="-279400" lvl="8" marL="4114800" algn="l">
              <a:lnSpc>
                <a:spcPct val="100000"/>
              </a:lnSpc>
              <a:spcBef>
                <a:spcPts val="2200"/>
              </a:spcBef>
              <a:spcAft>
                <a:spcPts val="0"/>
              </a:spcAft>
              <a:buClr>
                <a:srgbClr val="000000"/>
              </a:buClr>
              <a:buSzPts val="800"/>
              <a:buChar char="•"/>
              <a:defRPr/>
            </a:lvl9pPr>
          </a:lstStyle>
          <a:p/>
        </p:txBody>
      </p:sp>
      <p:sp>
        <p:nvSpPr>
          <p:cNvPr id="87" name="Google Shape;87;p22"/>
          <p:cNvSpPr txBox="1"/>
          <p:nvPr>
            <p:ph idx="12" type="sldNum"/>
          </p:nvPr>
        </p:nvSpPr>
        <p:spPr>
          <a:xfrm>
            <a:off x="4484489" y="4905375"/>
            <a:ext cx="170259" cy="172641"/>
          </a:xfrm>
          <a:prstGeom prst="rect">
            <a:avLst/>
          </a:prstGeom>
          <a:noFill/>
          <a:ln>
            <a:noFill/>
          </a:ln>
        </p:spPr>
        <p:txBody>
          <a:bodyPr anchorCtr="0" anchor="t" bIns="19050" lIns="19050" spcFirstLastPara="1" rIns="19050" wrap="square" tIns="19050">
            <a:spAutoFit/>
          </a:bodyPr>
          <a:lstStyle>
            <a:lvl1pPr indent="0" lvl="0" marL="0" marR="0" algn="ctr">
              <a:lnSpc>
                <a:spcPct val="100000"/>
              </a:lnSpc>
              <a:spcBef>
                <a:spcPts val="0"/>
              </a:spcBef>
              <a:spcAft>
                <a:spcPts val="0"/>
              </a:spcAft>
              <a:buClr>
                <a:srgbClr val="000000"/>
              </a:buClr>
              <a:buSzPts val="900"/>
              <a:buFont typeface="Helvetica Neue Light"/>
              <a:buNone/>
              <a:defRPr b="0" i="0" sz="900" u="none">
                <a:solidFill>
                  <a:srgbClr val="000000"/>
                </a:solidFill>
                <a:latin typeface="Helvetica Neue Light"/>
                <a:ea typeface="Helvetica Neue Light"/>
                <a:cs typeface="Helvetica Neue Light"/>
                <a:sym typeface="Helvetica Neue Light"/>
              </a:defRPr>
            </a:lvl1pPr>
            <a:lvl2pPr indent="0" lvl="1" marL="0" marR="0" algn="ctr">
              <a:lnSpc>
                <a:spcPct val="100000"/>
              </a:lnSpc>
              <a:spcBef>
                <a:spcPts val="0"/>
              </a:spcBef>
              <a:spcAft>
                <a:spcPts val="0"/>
              </a:spcAft>
              <a:buClr>
                <a:srgbClr val="000000"/>
              </a:buClr>
              <a:buSzPts val="900"/>
              <a:buFont typeface="Helvetica Neue Light"/>
              <a:buNone/>
              <a:defRPr b="0" i="0" sz="900" u="none">
                <a:solidFill>
                  <a:srgbClr val="000000"/>
                </a:solidFill>
                <a:latin typeface="Helvetica Neue Light"/>
                <a:ea typeface="Helvetica Neue Light"/>
                <a:cs typeface="Helvetica Neue Light"/>
                <a:sym typeface="Helvetica Neue Light"/>
              </a:defRPr>
            </a:lvl2pPr>
            <a:lvl3pPr indent="0" lvl="2" marL="0" marR="0" algn="ctr">
              <a:lnSpc>
                <a:spcPct val="100000"/>
              </a:lnSpc>
              <a:spcBef>
                <a:spcPts val="0"/>
              </a:spcBef>
              <a:spcAft>
                <a:spcPts val="0"/>
              </a:spcAft>
              <a:buClr>
                <a:srgbClr val="000000"/>
              </a:buClr>
              <a:buSzPts val="900"/>
              <a:buFont typeface="Helvetica Neue Light"/>
              <a:buNone/>
              <a:defRPr b="0" i="0" sz="900" u="none">
                <a:solidFill>
                  <a:srgbClr val="000000"/>
                </a:solidFill>
                <a:latin typeface="Helvetica Neue Light"/>
                <a:ea typeface="Helvetica Neue Light"/>
                <a:cs typeface="Helvetica Neue Light"/>
                <a:sym typeface="Helvetica Neue Light"/>
              </a:defRPr>
            </a:lvl3pPr>
            <a:lvl4pPr indent="0" lvl="3" marL="0" marR="0" algn="ctr">
              <a:lnSpc>
                <a:spcPct val="100000"/>
              </a:lnSpc>
              <a:spcBef>
                <a:spcPts val="0"/>
              </a:spcBef>
              <a:spcAft>
                <a:spcPts val="0"/>
              </a:spcAft>
              <a:buClr>
                <a:srgbClr val="000000"/>
              </a:buClr>
              <a:buSzPts val="900"/>
              <a:buFont typeface="Helvetica Neue Light"/>
              <a:buNone/>
              <a:defRPr b="0" i="0" sz="900" u="none">
                <a:solidFill>
                  <a:srgbClr val="000000"/>
                </a:solidFill>
                <a:latin typeface="Helvetica Neue Light"/>
                <a:ea typeface="Helvetica Neue Light"/>
                <a:cs typeface="Helvetica Neue Light"/>
                <a:sym typeface="Helvetica Neue Light"/>
              </a:defRPr>
            </a:lvl4pPr>
            <a:lvl5pPr indent="0" lvl="4" marL="0" marR="0" algn="ctr">
              <a:lnSpc>
                <a:spcPct val="100000"/>
              </a:lnSpc>
              <a:spcBef>
                <a:spcPts val="0"/>
              </a:spcBef>
              <a:spcAft>
                <a:spcPts val="0"/>
              </a:spcAft>
              <a:buClr>
                <a:srgbClr val="000000"/>
              </a:buClr>
              <a:buSzPts val="900"/>
              <a:buFont typeface="Helvetica Neue Light"/>
              <a:buNone/>
              <a:defRPr b="0" i="0" sz="900" u="none">
                <a:solidFill>
                  <a:srgbClr val="000000"/>
                </a:solidFill>
                <a:latin typeface="Helvetica Neue Light"/>
                <a:ea typeface="Helvetica Neue Light"/>
                <a:cs typeface="Helvetica Neue Light"/>
                <a:sym typeface="Helvetica Neue Light"/>
              </a:defRPr>
            </a:lvl5pPr>
            <a:lvl6pPr indent="0" lvl="5" marL="0" marR="0" algn="ctr">
              <a:lnSpc>
                <a:spcPct val="100000"/>
              </a:lnSpc>
              <a:spcBef>
                <a:spcPts val="0"/>
              </a:spcBef>
              <a:spcAft>
                <a:spcPts val="0"/>
              </a:spcAft>
              <a:buClr>
                <a:srgbClr val="000000"/>
              </a:buClr>
              <a:buSzPts val="900"/>
              <a:buFont typeface="Helvetica Neue Light"/>
              <a:buNone/>
              <a:defRPr b="0" i="0" sz="900" u="none">
                <a:solidFill>
                  <a:srgbClr val="000000"/>
                </a:solidFill>
                <a:latin typeface="Helvetica Neue Light"/>
                <a:ea typeface="Helvetica Neue Light"/>
                <a:cs typeface="Helvetica Neue Light"/>
                <a:sym typeface="Helvetica Neue Light"/>
              </a:defRPr>
            </a:lvl6pPr>
            <a:lvl7pPr indent="0" lvl="6" marL="0" marR="0" algn="ctr">
              <a:lnSpc>
                <a:spcPct val="100000"/>
              </a:lnSpc>
              <a:spcBef>
                <a:spcPts val="0"/>
              </a:spcBef>
              <a:spcAft>
                <a:spcPts val="0"/>
              </a:spcAft>
              <a:buClr>
                <a:srgbClr val="000000"/>
              </a:buClr>
              <a:buSzPts val="900"/>
              <a:buFont typeface="Helvetica Neue Light"/>
              <a:buNone/>
              <a:defRPr b="0" i="0" sz="900" u="none">
                <a:solidFill>
                  <a:srgbClr val="000000"/>
                </a:solidFill>
                <a:latin typeface="Helvetica Neue Light"/>
                <a:ea typeface="Helvetica Neue Light"/>
                <a:cs typeface="Helvetica Neue Light"/>
                <a:sym typeface="Helvetica Neue Light"/>
              </a:defRPr>
            </a:lvl7pPr>
            <a:lvl8pPr indent="0" lvl="7" marL="0" marR="0" algn="ctr">
              <a:lnSpc>
                <a:spcPct val="100000"/>
              </a:lnSpc>
              <a:spcBef>
                <a:spcPts val="0"/>
              </a:spcBef>
              <a:spcAft>
                <a:spcPts val="0"/>
              </a:spcAft>
              <a:buClr>
                <a:srgbClr val="000000"/>
              </a:buClr>
              <a:buSzPts val="900"/>
              <a:buFont typeface="Helvetica Neue Light"/>
              <a:buNone/>
              <a:defRPr b="0" i="0" sz="900" u="none">
                <a:solidFill>
                  <a:srgbClr val="000000"/>
                </a:solidFill>
                <a:latin typeface="Helvetica Neue Light"/>
                <a:ea typeface="Helvetica Neue Light"/>
                <a:cs typeface="Helvetica Neue Light"/>
                <a:sym typeface="Helvetica Neue Light"/>
              </a:defRPr>
            </a:lvl8pPr>
            <a:lvl9pPr indent="0" lvl="8" marL="0" marR="0" algn="ctr">
              <a:lnSpc>
                <a:spcPct val="100000"/>
              </a:lnSpc>
              <a:spcBef>
                <a:spcPts val="0"/>
              </a:spcBef>
              <a:spcAft>
                <a:spcPts val="0"/>
              </a:spcAft>
              <a:buClr>
                <a:srgbClr val="000000"/>
              </a:buClr>
              <a:buSzPts val="900"/>
              <a:buFont typeface="Helvetica Neue Light"/>
              <a:buNone/>
              <a:defRPr b="0" i="0" sz="900" u="none">
                <a:solidFill>
                  <a:srgbClr val="000000"/>
                </a:solidFill>
                <a:latin typeface="Helvetica Neue Light"/>
                <a:ea typeface="Helvetica Neue Light"/>
                <a:cs typeface="Helvetica Neue Light"/>
                <a:sym typeface="Helvetica Neue Light"/>
              </a:defRPr>
            </a:lvl9pPr>
          </a:lstStyle>
          <a:p>
            <a:pPr indent="0" lvl="0" marL="0" rtl="0" algn="ct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Заголовок — по центру">
  <p:cSld name="Заголовок — по центру">
    <p:spTree>
      <p:nvGrpSpPr>
        <p:cNvPr id="88" name="Shape 88"/>
        <p:cNvGrpSpPr/>
        <p:nvPr/>
      </p:nvGrpSpPr>
      <p:grpSpPr>
        <a:xfrm>
          <a:off x="0" y="0"/>
          <a:ext cx="0" cy="0"/>
          <a:chOff x="0" y="0"/>
          <a:chExt cx="0" cy="0"/>
        </a:xfrm>
      </p:grpSpPr>
      <p:sp>
        <p:nvSpPr>
          <p:cNvPr id="89" name="Google Shape;89;p23"/>
          <p:cNvSpPr txBox="1"/>
          <p:nvPr>
            <p:ph type="title"/>
          </p:nvPr>
        </p:nvSpPr>
        <p:spPr>
          <a:xfrm>
            <a:off x="666750" y="1700213"/>
            <a:ext cx="7810500" cy="1743075"/>
          </a:xfrm>
          <a:prstGeom prst="rect">
            <a:avLst/>
          </a:prstGeom>
          <a:noFill/>
          <a:ln>
            <a:noFill/>
          </a:ln>
        </p:spPr>
        <p:txBody>
          <a:bodyPr anchorCtr="0" anchor="ctr" bIns="19050" lIns="19050" spcFirstLastPara="1" rIns="19050" wrap="square" tIns="19050">
            <a:noAutofit/>
          </a:bodyPr>
          <a:lstStyle>
            <a:lvl1pPr lvl="0" algn="ctr">
              <a:spcBef>
                <a:spcPts val="0"/>
              </a:spcBef>
              <a:spcAft>
                <a:spcPts val="0"/>
              </a:spcAft>
              <a:buSzPts val="500"/>
              <a:buNone/>
              <a:defRPr/>
            </a:lvl1pPr>
            <a:lvl2pPr lvl="1" algn="ctr">
              <a:spcBef>
                <a:spcPts val="0"/>
              </a:spcBef>
              <a:spcAft>
                <a:spcPts val="0"/>
              </a:spcAft>
              <a:buSzPts val="500"/>
              <a:buNone/>
              <a:defRPr/>
            </a:lvl2pPr>
            <a:lvl3pPr lvl="2" algn="ctr">
              <a:spcBef>
                <a:spcPts val="0"/>
              </a:spcBef>
              <a:spcAft>
                <a:spcPts val="0"/>
              </a:spcAft>
              <a:buSzPts val="500"/>
              <a:buNone/>
              <a:defRPr/>
            </a:lvl3pPr>
            <a:lvl4pPr lvl="3" algn="ctr">
              <a:spcBef>
                <a:spcPts val="0"/>
              </a:spcBef>
              <a:spcAft>
                <a:spcPts val="0"/>
              </a:spcAft>
              <a:buSzPts val="500"/>
              <a:buNone/>
              <a:defRPr/>
            </a:lvl4pPr>
            <a:lvl5pPr lvl="4" algn="ctr">
              <a:spcBef>
                <a:spcPts val="0"/>
              </a:spcBef>
              <a:spcAft>
                <a:spcPts val="0"/>
              </a:spcAft>
              <a:buSzPts val="500"/>
              <a:buNone/>
              <a:defRPr/>
            </a:lvl5pPr>
            <a:lvl6pPr lvl="5" algn="ctr">
              <a:lnSpc>
                <a:spcPct val="100000"/>
              </a:lnSpc>
              <a:spcBef>
                <a:spcPts val="0"/>
              </a:spcBef>
              <a:spcAft>
                <a:spcPts val="0"/>
              </a:spcAft>
              <a:buClr>
                <a:srgbClr val="000000"/>
              </a:buClr>
              <a:buSzPts val="700"/>
              <a:buNone/>
              <a:defRPr/>
            </a:lvl6pPr>
            <a:lvl7pPr lvl="6" algn="ctr">
              <a:lnSpc>
                <a:spcPct val="100000"/>
              </a:lnSpc>
              <a:spcBef>
                <a:spcPts val="0"/>
              </a:spcBef>
              <a:spcAft>
                <a:spcPts val="0"/>
              </a:spcAft>
              <a:buClr>
                <a:srgbClr val="000000"/>
              </a:buClr>
              <a:buSzPts val="700"/>
              <a:buNone/>
              <a:defRPr/>
            </a:lvl7pPr>
            <a:lvl8pPr lvl="7" algn="ctr">
              <a:lnSpc>
                <a:spcPct val="100000"/>
              </a:lnSpc>
              <a:spcBef>
                <a:spcPts val="0"/>
              </a:spcBef>
              <a:spcAft>
                <a:spcPts val="0"/>
              </a:spcAft>
              <a:buClr>
                <a:srgbClr val="000000"/>
              </a:buClr>
              <a:buSzPts val="700"/>
              <a:buNone/>
              <a:defRPr/>
            </a:lvl8pPr>
            <a:lvl9pPr lvl="8" algn="ctr">
              <a:lnSpc>
                <a:spcPct val="100000"/>
              </a:lnSpc>
              <a:spcBef>
                <a:spcPts val="0"/>
              </a:spcBef>
              <a:spcAft>
                <a:spcPts val="0"/>
              </a:spcAft>
              <a:buClr>
                <a:srgbClr val="000000"/>
              </a:buClr>
              <a:buSzPts val="700"/>
              <a:buNone/>
              <a:defRPr/>
            </a:lvl9pPr>
          </a:lstStyle>
          <a:p/>
        </p:txBody>
      </p:sp>
      <p:sp>
        <p:nvSpPr>
          <p:cNvPr id="90" name="Google Shape;90;p23"/>
          <p:cNvSpPr txBox="1"/>
          <p:nvPr>
            <p:ph idx="12" type="sldNum"/>
          </p:nvPr>
        </p:nvSpPr>
        <p:spPr>
          <a:xfrm>
            <a:off x="4484489" y="4905375"/>
            <a:ext cx="170259" cy="172641"/>
          </a:xfrm>
          <a:prstGeom prst="rect">
            <a:avLst/>
          </a:prstGeom>
          <a:noFill/>
          <a:ln>
            <a:noFill/>
          </a:ln>
        </p:spPr>
        <p:txBody>
          <a:bodyPr anchorCtr="0" anchor="t" bIns="19050" lIns="19050" spcFirstLastPara="1" rIns="19050" wrap="square" tIns="19050">
            <a:spAutoFit/>
          </a:bodyPr>
          <a:lstStyle>
            <a:lvl1pPr indent="0" lvl="0" marL="0" marR="0" algn="ctr">
              <a:lnSpc>
                <a:spcPct val="100000"/>
              </a:lnSpc>
              <a:spcBef>
                <a:spcPts val="0"/>
              </a:spcBef>
              <a:spcAft>
                <a:spcPts val="0"/>
              </a:spcAft>
              <a:buClr>
                <a:srgbClr val="000000"/>
              </a:buClr>
              <a:buSzPts val="900"/>
              <a:buFont typeface="Helvetica Neue Light"/>
              <a:buNone/>
              <a:defRPr b="0" i="0" sz="900" u="none">
                <a:solidFill>
                  <a:srgbClr val="000000"/>
                </a:solidFill>
                <a:latin typeface="Helvetica Neue Light"/>
                <a:ea typeface="Helvetica Neue Light"/>
                <a:cs typeface="Helvetica Neue Light"/>
                <a:sym typeface="Helvetica Neue Light"/>
              </a:defRPr>
            </a:lvl1pPr>
            <a:lvl2pPr indent="0" lvl="1" marL="0" marR="0" algn="ctr">
              <a:lnSpc>
                <a:spcPct val="100000"/>
              </a:lnSpc>
              <a:spcBef>
                <a:spcPts val="0"/>
              </a:spcBef>
              <a:spcAft>
                <a:spcPts val="0"/>
              </a:spcAft>
              <a:buClr>
                <a:srgbClr val="000000"/>
              </a:buClr>
              <a:buSzPts val="900"/>
              <a:buFont typeface="Helvetica Neue Light"/>
              <a:buNone/>
              <a:defRPr b="0" i="0" sz="900" u="none">
                <a:solidFill>
                  <a:srgbClr val="000000"/>
                </a:solidFill>
                <a:latin typeface="Helvetica Neue Light"/>
                <a:ea typeface="Helvetica Neue Light"/>
                <a:cs typeface="Helvetica Neue Light"/>
                <a:sym typeface="Helvetica Neue Light"/>
              </a:defRPr>
            </a:lvl2pPr>
            <a:lvl3pPr indent="0" lvl="2" marL="0" marR="0" algn="ctr">
              <a:lnSpc>
                <a:spcPct val="100000"/>
              </a:lnSpc>
              <a:spcBef>
                <a:spcPts val="0"/>
              </a:spcBef>
              <a:spcAft>
                <a:spcPts val="0"/>
              </a:spcAft>
              <a:buClr>
                <a:srgbClr val="000000"/>
              </a:buClr>
              <a:buSzPts val="900"/>
              <a:buFont typeface="Helvetica Neue Light"/>
              <a:buNone/>
              <a:defRPr b="0" i="0" sz="900" u="none">
                <a:solidFill>
                  <a:srgbClr val="000000"/>
                </a:solidFill>
                <a:latin typeface="Helvetica Neue Light"/>
                <a:ea typeface="Helvetica Neue Light"/>
                <a:cs typeface="Helvetica Neue Light"/>
                <a:sym typeface="Helvetica Neue Light"/>
              </a:defRPr>
            </a:lvl3pPr>
            <a:lvl4pPr indent="0" lvl="3" marL="0" marR="0" algn="ctr">
              <a:lnSpc>
                <a:spcPct val="100000"/>
              </a:lnSpc>
              <a:spcBef>
                <a:spcPts val="0"/>
              </a:spcBef>
              <a:spcAft>
                <a:spcPts val="0"/>
              </a:spcAft>
              <a:buClr>
                <a:srgbClr val="000000"/>
              </a:buClr>
              <a:buSzPts val="900"/>
              <a:buFont typeface="Helvetica Neue Light"/>
              <a:buNone/>
              <a:defRPr b="0" i="0" sz="900" u="none">
                <a:solidFill>
                  <a:srgbClr val="000000"/>
                </a:solidFill>
                <a:latin typeface="Helvetica Neue Light"/>
                <a:ea typeface="Helvetica Neue Light"/>
                <a:cs typeface="Helvetica Neue Light"/>
                <a:sym typeface="Helvetica Neue Light"/>
              </a:defRPr>
            </a:lvl4pPr>
            <a:lvl5pPr indent="0" lvl="4" marL="0" marR="0" algn="ctr">
              <a:lnSpc>
                <a:spcPct val="100000"/>
              </a:lnSpc>
              <a:spcBef>
                <a:spcPts val="0"/>
              </a:spcBef>
              <a:spcAft>
                <a:spcPts val="0"/>
              </a:spcAft>
              <a:buClr>
                <a:srgbClr val="000000"/>
              </a:buClr>
              <a:buSzPts val="900"/>
              <a:buFont typeface="Helvetica Neue Light"/>
              <a:buNone/>
              <a:defRPr b="0" i="0" sz="900" u="none">
                <a:solidFill>
                  <a:srgbClr val="000000"/>
                </a:solidFill>
                <a:latin typeface="Helvetica Neue Light"/>
                <a:ea typeface="Helvetica Neue Light"/>
                <a:cs typeface="Helvetica Neue Light"/>
                <a:sym typeface="Helvetica Neue Light"/>
              </a:defRPr>
            </a:lvl5pPr>
            <a:lvl6pPr indent="0" lvl="5" marL="0" marR="0" algn="ctr">
              <a:lnSpc>
                <a:spcPct val="100000"/>
              </a:lnSpc>
              <a:spcBef>
                <a:spcPts val="0"/>
              </a:spcBef>
              <a:spcAft>
                <a:spcPts val="0"/>
              </a:spcAft>
              <a:buClr>
                <a:srgbClr val="000000"/>
              </a:buClr>
              <a:buSzPts val="900"/>
              <a:buFont typeface="Helvetica Neue Light"/>
              <a:buNone/>
              <a:defRPr b="0" i="0" sz="900" u="none">
                <a:solidFill>
                  <a:srgbClr val="000000"/>
                </a:solidFill>
                <a:latin typeface="Helvetica Neue Light"/>
                <a:ea typeface="Helvetica Neue Light"/>
                <a:cs typeface="Helvetica Neue Light"/>
                <a:sym typeface="Helvetica Neue Light"/>
              </a:defRPr>
            </a:lvl6pPr>
            <a:lvl7pPr indent="0" lvl="6" marL="0" marR="0" algn="ctr">
              <a:lnSpc>
                <a:spcPct val="100000"/>
              </a:lnSpc>
              <a:spcBef>
                <a:spcPts val="0"/>
              </a:spcBef>
              <a:spcAft>
                <a:spcPts val="0"/>
              </a:spcAft>
              <a:buClr>
                <a:srgbClr val="000000"/>
              </a:buClr>
              <a:buSzPts val="900"/>
              <a:buFont typeface="Helvetica Neue Light"/>
              <a:buNone/>
              <a:defRPr b="0" i="0" sz="900" u="none">
                <a:solidFill>
                  <a:srgbClr val="000000"/>
                </a:solidFill>
                <a:latin typeface="Helvetica Neue Light"/>
                <a:ea typeface="Helvetica Neue Light"/>
                <a:cs typeface="Helvetica Neue Light"/>
                <a:sym typeface="Helvetica Neue Light"/>
              </a:defRPr>
            </a:lvl7pPr>
            <a:lvl8pPr indent="0" lvl="7" marL="0" marR="0" algn="ctr">
              <a:lnSpc>
                <a:spcPct val="100000"/>
              </a:lnSpc>
              <a:spcBef>
                <a:spcPts val="0"/>
              </a:spcBef>
              <a:spcAft>
                <a:spcPts val="0"/>
              </a:spcAft>
              <a:buClr>
                <a:srgbClr val="000000"/>
              </a:buClr>
              <a:buSzPts val="900"/>
              <a:buFont typeface="Helvetica Neue Light"/>
              <a:buNone/>
              <a:defRPr b="0" i="0" sz="900" u="none">
                <a:solidFill>
                  <a:srgbClr val="000000"/>
                </a:solidFill>
                <a:latin typeface="Helvetica Neue Light"/>
                <a:ea typeface="Helvetica Neue Light"/>
                <a:cs typeface="Helvetica Neue Light"/>
                <a:sym typeface="Helvetica Neue Light"/>
              </a:defRPr>
            </a:lvl8pPr>
            <a:lvl9pPr indent="0" lvl="8" marL="0" marR="0" algn="ctr">
              <a:lnSpc>
                <a:spcPct val="100000"/>
              </a:lnSpc>
              <a:spcBef>
                <a:spcPts val="0"/>
              </a:spcBef>
              <a:spcAft>
                <a:spcPts val="0"/>
              </a:spcAft>
              <a:buClr>
                <a:srgbClr val="000000"/>
              </a:buClr>
              <a:buSzPts val="900"/>
              <a:buFont typeface="Helvetica Neue Light"/>
              <a:buNone/>
              <a:defRPr b="0" i="0" sz="900" u="none">
                <a:solidFill>
                  <a:srgbClr val="000000"/>
                </a:solidFill>
                <a:latin typeface="Helvetica Neue Light"/>
                <a:ea typeface="Helvetica Neue Light"/>
                <a:cs typeface="Helvetica Neue Light"/>
                <a:sym typeface="Helvetica Neue Light"/>
              </a:defRPr>
            </a:lvl9pPr>
          </a:lstStyle>
          <a:p>
            <a:pPr indent="0" lvl="0" marL="0" rtl="0" algn="ct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Фото — горизонтально">
  <p:cSld name="Фото — горизонтально">
    <p:spTree>
      <p:nvGrpSpPr>
        <p:cNvPr id="91" name="Shape 91"/>
        <p:cNvGrpSpPr/>
        <p:nvPr/>
      </p:nvGrpSpPr>
      <p:grpSpPr>
        <a:xfrm>
          <a:off x="0" y="0"/>
          <a:ext cx="0" cy="0"/>
          <a:chOff x="0" y="0"/>
          <a:chExt cx="0" cy="0"/>
        </a:xfrm>
      </p:grpSpPr>
      <p:sp>
        <p:nvSpPr>
          <p:cNvPr id="92" name="Google Shape;92;p24"/>
          <p:cNvSpPr/>
          <p:nvPr>
            <p:ph idx="2" type="pic"/>
          </p:nvPr>
        </p:nvSpPr>
        <p:spPr>
          <a:xfrm>
            <a:off x="1172238" y="252413"/>
            <a:ext cx="6800850" cy="3276600"/>
          </a:xfrm>
          <a:prstGeom prst="rect">
            <a:avLst/>
          </a:prstGeom>
          <a:noFill/>
          <a:ln>
            <a:noFill/>
          </a:ln>
        </p:spPr>
      </p:sp>
      <p:sp>
        <p:nvSpPr>
          <p:cNvPr id="93" name="Google Shape;93;p24"/>
          <p:cNvSpPr txBox="1"/>
          <p:nvPr>
            <p:ph type="title"/>
          </p:nvPr>
        </p:nvSpPr>
        <p:spPr>
          <a:xfrm>
            <a:off x="238125" y="3567113"/>
            <a:ext cx="8667750" cy="752475"/>
          </a:xfrm>
          <a:prstGeom prst="rect">
            <a:avLst/>
          </a:prstGeom>
          <a:noFill/>
          <a:ln>
            <a:noFill/>
          </a:ln>
        </p:spPr>
        <p:txBody>
          <a:bodyPr anchorCtr="0" anchor="b" bIns="19050" lIns="19050" spcFirstLastPara="1" rIns="19050" wrap="square" tIns="19050">
            <a:noAutofit/>
          </a:bodyPr>
          <a:lstStyle>
            <a:lvl1pPr lvl="0" algn="ctr">
              <a:spcBef>
                <a:spcPts val="0"/>
              </a:spcBef>
              <a:spcAft>
                <a:spcPts val="0"/>
              </a:spcAft>
              <a:buSzPts val="500"/>
              <a:buNone/>
              <a:defRPr/>
            </a:lvl1pPr>
            <a:lvl2pPr lvl="1" algn="ctr">
              <a:spcBef>
                <a:spcPts val="0"/>
              </a:spcBef>
              <a:spcAft>
                <a:spcPts val="0"/>
              </a:spcAft>
              <a:buSzPts val="500"/>
              <a:buNone/>
              <a:defRPr/>
            </a:lvl2pPr>
            <a:lvl3pPr lvl="2" algn="ctr">
              <a:spcBef>
                <a:spcPts val="0"/>
              </a:spcBef>
              <a:spcAft>
                <a:spcPts val="0"/>
              </a:spcAft>
              <a:buSzPts val="500"/>
              <a:buNone/>
              <a:defRPr/>
            </a:lvl3pPr>
            <a:lvl4pPr lvl="3" algn="ctr">
              <a:spcBef>
                <a:spcPts val="0"/>
              </a:spcBef>
              <a:spcAft>
                <a:spcPts val="0"/>
              </a:spcAft>
              <a:buSzPts val="500"/>
              <a:buNone/>
              <a:defRPr/>
            </a:lvl4pPr>
            <a:lvl5pPr lvl="4" algn="ctr">
              <a:spcBef>
                <a:spcPts val="0"/>
              </a:spcBef>
              <a:spcAft>
                <a:spcPts val="0"/>
              </a:spcAft>
              <a:buSzPts val="500"/>
              <a:buNone/>
              <a:defRPr/>
            </a:lvl5pPr>
            <a:lvl6pPr lvl="5" algn="ctr">
              <a:lnSpc>
                <a:spcPct val="100000"/>
              </a:lnSpc>
              <a:spcBef>
                <a:spcPts val="0"/>
              </a:spcBef>
              <a:spcAft>
                <a:spcPts val="0"/>
              </a:spcAft>
              <a:buClr>
                <a:srgbClr val="000000"/>
              </a:buClr>
              <a:buSzPts val="700"/>
              <a:buNone/>
              <a:defRPr/>
            </a:lvl6pPr>
            <a:lvl7pPr lvl="6" algn="ctr">
              <a:lnSpc>
                <a:spcPct val="100000"/>
              </a:lnSpc>
              <a:spcBef>
                <a:spcPts val="0"/>
              </a:spcBef>
              <a:spcAft>
                <a:spcPts val="0"/>
              </a:spcAft>
              <a:buClr>
                <a:srgbClr val="000000"/>
              </a:buClr>
              <a:buSzPts val="700"/>
              <a:buNone/>
              <a:defRPr/>
            </a:lvl7pPr>
            <a:lvl8pPr lvl="7" algn="ctr">
              <a:lnSpc>
                <a:spcPct val="100000"/>
              </a:lnSpc>
              <a:spcBef>
                <a:spcPts val="0"/>
              </a:spcBef>
              <a:spcAft>
                <a:spcPts val="0"/>
              </a:spcAft>
              <a:buClr>
                <a:srgbClr val="000000"/>
              </a:buClr>
              <a:buSzPts val="700"/>
              <a:buNone/>
              <a:defRPr/>
            </a:lvl8pPr>
            <a:lvl9pPr lvl="8" algn="ctr">
              <a:lnSpc>
                <a:spcPct val="100000"/>
              </a:lnSpc>
              <a:spcBef>
                <a:spcPts val="0"/>
              </a:spcBef>
              <a:spcAft>
                <a:spcPts val="0"/>
              </a:spcAft>
              <a:buClr>
                <a:srgbClr val="000000"/>
              </a:buClr>
              <a:buSzPts val="700"/>
              <a:buNone/>
              <a:defRPr/>
            </a:lvl9pPr>
          </a:lstStyle>
          <a:p/>
        </p:txBody>
      </p:sp>
      <p:sp>
        <p:nvSpPr>
          <p:cNvPr id="94" name="Google Shape;94;p24"/>
          <p:cNvSpPr txBox="1"/>
          <p:nvPr>
            <p:ph idx="1" type="body"/>
          </p:nvPr>
        </p:nvSpPr>
        <p:spPr>
          <a:xfrm>
            <a:off x="238125" y="4291013"/>
            <a:ext cx="8667750" cy="595313"/>
          </a:xfrm>
          <a:prstGeom prst="rect">
            <a:avLst/>
          </a:prstGeom>
          <a:noFill/>
          <a:ln>
            <a:noFill/>
          </a:ln>
        </p:spPr>
        <p:txBody>
          <a:bodyPr anchorCtr="0" anchor="t" bIns="19050" lIns="19050" spcFirstLastPara="1" rIns="19050" wrap="square" tIns="19050">
            <a:noAutofit/>
          </a:bodyPr>
          <a:lstStyle>
            <a:lvl1pPr indent="-228600" lvl="0" marL="457200" algn="ctr">
              <a:spcBef>
                <a:spcPts val="0"/>
              </a:spcBef>
              <a:spcAft>
                <a:spcPts val="0"/>
              </a:spcAft>
              <a:buClr>
                <a:srgbClr val="000000"/>
              </a:buClr>
              <a:buSzPts val="2000"/>
              <a:buFont typeface="Helvetica Neue"/>
              <a:buNone/>
              <a:defRPr sz="2000"/>
            </a:lvl1pPr>
            <a:lvl2pPr indent="-228600" lvl="1" marL="914400" algn="ctr">
              <a:spcBef>
                <a:spcPts val="0"/>
              </a:spcBef>
              <a:spcAft>
                <a:spcPts val="0"/>
              </a:spcAft>
              <a:buClr>
                <a:srgbClr val="000000"/>
              </a:buClr>
              <a:buSzPts val="2000"/>
              <a:buFont typeface="Helvetica Neue"/>
              <a:buNone/>
              <a:defRPr sz="2000"/>
            </a:lvl2pPr>
            <a:lvl3pPr indent="-228600" lvl="2" marL="1371600" algn="ctr">
              <a:spcBef>
                <a:spcPts val="0"/>
              </a:spcBef>
              <a:spcAft>
                <a:spcPts val="0"/>
              </a:spcAft>
              <a:buClr>
                <a:srgbClr val="000000"/>
              </a:buClr>
              <a:buSzPts val="2000"/>
              <a:buFont typeface="Helvetica Neue"/>
              <a:buNone/>
              <a:defRPr sz="2000"/>
            </a:lvl3pPr>
            <a:lvl4pPr indent="-228600" lvl="3" marL="1828800" algn="ctr">
              <a:spcBef>
                <a:spcPts val="0"/>
              </a:spcBef>
              <a:spcAft>
                <a:spcPts val="0"/>
              </a:spcAft>
              <a:buClr>
                <a:srgbClr val="000000"/>
              </a:buClr>
              <a:buSzPts val="2000"/>
              <a:buFont typeface="Helvetica Neue"/>
              <a:buNone/>
              <a:defRPr sz="2000"/>
            </a:lvl4pPr>
            <a:lvl5pPr indent="-228600" lvl="4" marL="2286000" algn="ctr">
              <a:spcBef>
                <a:spcPts val="0"/>
              </a:spcBef>
              <a:spcAft>
                <a:spcPts val="0"/>
              </a:spcAft>
              <a:buClr>
                <a:srgbClr val="000000"/>
              </a:buClr>
              <a:buSzPts val="2000"/>
              <a:buFont typeface="Helvetica Neue"/>
              <a:buNone/>
              <a:defRPr sz="2000"/>
            </a:lvl5pPr>
            <a:lvl6pPr indent="-279400" lvl="5" marL="2743200" algn="l">
              <a:lnSpc>
                <a:spcPct val="100000"/>
              </a:lnSpc>
              <a:spcBef>
                <a:spcPts val="2200"/>
              </a:spcBef>
              <a:spcAft>
                <a:spcPts val="0"/>
              </a:spcAft>
              <a:buClr>
                <a:srgbClr val="000000"/>
              </a:buClr>
              <a:buSzPts val="800"/>
              <a:buChar char="•"/>
              <a:defRPr/>
            </a:lvl6pPr>
            <a:lvl7pPr indent="-279400" lvl="6" marL="3200400" algn="l">
              <a:lnSpc>
                <a:spcPct val="100000"/>
              </a:lnSpc>
              <a:spcBef>
                <a:spcPts val="2200"/>
              </a:spcBef>
              <a:spcAft>
                <a:spcPts val="0"/>
              </a:spcAft>
              <a:buClr>
                <a:srgbClr val="000000"/>
              </a:buClr>
              <a:buSzPts val="800"/>
              <a:buChar char="•"/>
              <a:defRPr/>
            </a:lvl7pPr>
            <a:lvl8pPr indent="-279400" lvl="7" marL="3657600" algn="l">
              <a:lnSpc>
                <a:spcPct val="100000"/>
              </a:lnSpc>
              <a:spcBef>
                <a:spcPts val="2200"/>
              </a:spcBef>
              <a:spcAft>
                <a:spcPts val="0"/>
              </a:spcAft>
              <a:buClr>
                <a:srgbClr val="000000"/>
              </a:buClr>
              <a:buSzPts val="800"/>
              <a:buChar char="•"/>
              <a:defRPr/>
            </a:lvl8pPr>
            <a:lvl9pPr indent="-279400" lvl="8" marL="4114800" algn="l">
              <a:lnSpc>
                <a:spcPct val="100000"/>
              </a:lnSpc>
              <a:spcBef>
                <a:spcPts val="2200"/>
              </a:spcBef>
              <a:spcAft>
                <a:spcPts val="0"/>
              </a:spcAft>
              <a:buClr>
                <a:srgbClr val="000000"/>
              </a:buClr>
              <a:buSzPts val="800"/>
              <a:buChar char="•"/>
              <a:defRPr/>
            </a:lvl9pPr>
          </a:lstStyle>
          <a:p/>
        </p:txBody>
      </p:sp>
      <p:sp>
        <p:nvSpPr>
          <p:cNvPr id="95" name="Google Shape;95;p24"/>
          <p:cNvSpPr txBox="1"/>
          <p:nvPr>
            <p:ph idx="12" type="sldNum"/>
          </p:nvPr>
        </p:nvSpPr>
        <p:spPr>
          <a:xfrm>
            <a:off x="4484489" y="4905375"/>
            <a:ext cx="170259" cy="172641"/>
          </a:xfrm>
          <a:prstGeom prst="rect">
            <a:avLst/>
          </a:prstGeom>
          <a:noFill/>
          <a:ln>
            <a:noFill/>
          </a:ln>
        </p:spPr>
        <p:txBody>
          <a:bodyPr anchorCtr="0" anchor="t" bIns="19050" lIns="19050" spcFirstLastPara="1" rIns="19050" wrap="square" tIns="19050">
            <a:spAutoFit/>
          </a:bodyPr>
          <a:lstStyle>
            <a:lvl1pPr indent="0" lvl="0" marL="0" marR="0" algn="ctr">
              <a:lnSpc>
                <a:spcPct val="100000"/>
              </a:lnSpc>
              <a:spcBef>
                <a:spcPts val="0"/>
              </a:spcBef>
              <a:spcAft>
                <a:spcPts val="0"/>
              </a:spcAft>
              <a:buClr>
                <a:srgbClr val="000000"/>
              </a:buClr>
              <a:buSzPts val="900"/>
              <a:buFont typeface="Helvetica Neue Light"/>
              <a:buNone/>
              <a:defRPr b="0" i="0" sz="900" u="none">
                <a:solidFill>
                  <a:srgbClr val="000000"/>
                </a:solidFill>
                <a:latin typeface="Helvetica Neue Light"/>
                <a:ea typeface="Helvetica Neue Light"/>
                <a:cs typeface="Helvetica Neue Light"/>
                <a:sym typeface="Helvetica Neue Light"/>
              </a:defRPr>
            </a:lvl1pPr>
            <a:lvl2pPr indent="0" lvl="1" marL="0" marR="0" algn="ctr">
              <a:lnSpc>
                <a:spcPct val="100000"/>
              </a:lnSpc>
              <a:spcBef>
                <a:spcPts val="0"/>
              </a:spcBef>
              <a:spcAft>
                <a:spcPts val="0"/>
              </a:spcAft>
              <a:buClr>
                <a:srgbClr val="000000"/>
              </a:buClr>
              <a:buSzPts val="900"/>
              <a:buFont typeface="Helvetica Neue Light"/>
              <a:buNone/>
              <a:defRPr b="0" i="0" sz="900" u="none">
                <a:solidFill>
                  <a:srgbClr val="000000"/>
                </a:solidFill>
                <a:latin typeface="Helvetica Neue Light"/>
                <a:ea typeface="Helvetica Neue Light"/>
                <a:cs typeface="Helvetica Neue Light"/>
                <a:sym typeface="Helvetica Neue Light"/>
              </a:defRPr>
            </a:lvl2pPr>
            <a:lvl3pPr indent="0" lvl="2" marL="0" marR="0" algn="ctr">
              <a:lnSpc>
                <a:spcPct val="100000"/>
              </a:lnSpc>
              <a:spcBef>
                <a:spcPts val="0"/>
              </a:spcBef>
              <a:spcAft>
                <a:spcPts val="0"/>
              </a:spcAft>
              <a:buClr>
                <a:srgbClr val="000000"/>
              </a:buClr>
              <a:buSzPts val="900"/>
              <a:buFont typeface="Helvetica Neue Light"/>
              <a:buNone/>
              <a:defRPr b="0" i="0" sz="900" u="none">
                <a:solidFill>
                  <a:srgbClr val="000000"/>
                </a:solidFill>
                <a:latin typeface="Helvetica Neue Light"/>
                <a:ea typeface="Helvetica Neue Light"/>
                <a:cs typeface="Helvetica Neue Light"/>
                <a:sym typeface="Helvetica Neue Light"/>
              </a:defRPr>
            </a:lvl3pPr>
            <a:lvl4pPr indent="0" lvl="3" marL="0" marR="0" algn="ctr">
              <a:lnSpc>
                <a:spcPct val="100000"/>
              </a:lnSpc>
              <a:spcBef>
                <a:spcPts val="0"/>
              </a:spcBef>
              <a:spcAft>
                <a:spcPts val="0"/>
              </a:spcAft>
              <a:buClr>
                <a:srgbClr val="000000"/>
              </a:buClr>
              <a:buSzPts val="900"/>
              <a:buFont typeface="Helvetica Neue Light"/>
              <a:buNone/>
              <a:defRPr b="0" i="0" sz="900" u="none">
                <a:solidFill>
                  <a:srgbClr val="000000"/>
                </a:solidFill>
                <a:latin typeface="Helvetica Neue Light"/>
                <a:ea typeface="Helvetica Neue Light"/>
                <a:cs typeface="Helvetica Neue Light"/>
                <a:sym typeface="Helvetica Neue Light"/>
              </a:defRPr>
            </a:lvl4pPr>
            <a:lvl5pPr indent="0" lvl="4" marL="0" marR="0" algn="ctr">
              <a:lnSpc>
                <a:spcPct val="100000"/>
              </a:lnSpc>
              <a:spcBef>
                <a:spcPts val="0"/>
              </a:spcBef>
              <a:spcAft>
                <a:spcPts val="0"/>
              </a:spcAft>
              <a:buClr>
                <a:srgbClr val="000000"/>
              </a:buClr>
              <a:buSzPts val="900"/>
              <a:buFont typeface="Helvetica Neue Light"/>
              <a:buNone/>
              <a:defRPr b="0" i="0" sz="900" u="none">
                <a:solidFill>
                  <a:srgbClr val="000000"/>
                </a:solidFill>
                <a:latin typeface="Helvetica Neue Light"/>
                <a:ea typeface="Helvetica Neue Light"/>
                <a:cs typeface="Helvetica Neue Light"/>
                <a:sym typeface="Helvetica Neue Light"/>
              </a:defRPr>
            </a:lvl5pPr>
            <a:lvl6pPr indent="0" lvl="5" marL="0" marR="0" algn="ctr">
              <a:lnSpc>
                <a:spcPct val="100000"/>
              </a:lnSpc>
              <a:spcBef>
                <a:spcPts val="0"/>
              </a:spcBef>
              <a:spcAft>
                <a:spcPts val="0"/>
              </a:spcAft>
              <a:buClr>
                <a:srgbClr val="000000"/>
              </a:buClr>
              <a:buSzPts val="900"/>
              <a:buFont typeface="Helvetica Neue Light"/>
              <a:buNone/>
              <a:defRPr b="0" i="0" sz="900" u="none">
                <a:solidFill>
                  <a:srgbClr val="000000"/>
                </a:solidFill>
                <a:latin typeface="Helvetica Neue Light"/>
                <a:ea typeface="Helvetica Neue Light"/>
                <a:cs typeface="Helvetica Neue Light"/>
                <a:sym typeface="Helvetica Neue Light"/>
              </a:defRPr>
            </a:lvl6pPr>
            <a:lvl7pPr indent="0" lvl="6" marL="0" marR="0" algn="ctr">
              <a:lnSpc>
                <a:spcPct val="100000"/>
              </a:lnSpc>
              <a:spcBef>
                <a:spcPts val="0"/>
              </a:spcBef>
              <a:spcAft>
                <a:spcPts val="0"/>
              </a:spcAft>
              <a:buClr>
                <a:srgbClr val="000000"/>
              </a:buClr>
              <a:buSzPts val="900"/>
              <a:buFont typeface="Helvetica Neue Light"/>
              <a:buNone/>
              <a:defRPr b="0" i="0" sz="900" u="none">
                <a:solidFill>
                  <a:srgbClr val="000000"/>
                </a:solidFill>
                <a:latin typeface="Helvetica Neue Light"/>
                <a:ea typeface="Helvetica Neue Light"/>
                <a:cs typeface="Helvetica Neue Light"/>
                <a:sym typeface="Helvetica Neue Light"/>
              </a:defRPr>
            </a:lvl7pPr>
            <a:lvl8pPr indent="0" lvl="7" marL="0" marR="0" algn="ctr">
              <a:lnSpc>
                <a:spcPct val="100000"/>
              </a:lnSpc>
              <a:spcBef>
                <a:spcPts val="0"/>
              </a:spcBef>
              <a:spcAft>
                <a:spcPts val="0"/>
              </a:spcAft>
              <a:buClr>
                <a:srgbClr val="000000"/>
              </a:buClr>
              <a:buSzPts val="900"/>
              <a:buFont typeface="Helvetica Neue Light"/>
              <a:buNone/>
              <a:defRPr b="0" i="0" sz="900" u="none">
                <a:solidFill>
                  <a:srgbClr val="000000"/>
                </a:solidFill>
                <a:latin typeface="Helvetica Neue Light"/>
                <a:ea typeface="Helvetica Neue Light"/>
                <a:cs typeface="Helvetica Neue Light"/>
                <a:sym typeface="Helvetica Neue Light"/>
              </a:defRPr>
            </a:lvl8pPr>
            <a:lvl9pPr indent="0" lvl="8" marL="0" marR="0" algn="ctr">
              <a:lnSpc>
                <a:spcPct val="100000"/>
              </a:lnSpc>
              <a:spcBef>
                <a:spcPts val="0"/>
              </a:spcBef>
              <a:spcAft>
                <a:spcPts val="0"/>
              </a:spcAft>
              <a:buClr>
                <a:srgbClr val="000000"/>
              </a:buClr>
              <a:buSzPts val="900"/>
              <a:buFont typeface="Helvetica Neue Light"/>
              <a:buNone/>
              <a:defRPr b="0" i="0" sz="900" u="none">
                <a:solidFill>
                  <a:srgbClr val="000000"/>
                </a:solidFill>
                <a:latin typeface="Helvetica Neue Light"/>
                <a:ea typeface="Helvetica Neue Light"/>
                <a:cs typeface="Helvetica Neue Light"/>
                <a:sym typeface="Helvetica Neue Light"/>
              </a:defRPr>
            </a:lvl9pPr>
          </a:lstStyle>
          <a:p>
            <a:pPr indent="0" lvl="0" marL="0" rtl="0" algn="ct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Заголовок и подзаголовок" type="title">
  <p:cSld name="TITLE">
    <p:spTree>
      <p:nvGrpSpPr>
        <p:cNvPr id="96" name="Shape 96"/>
        <p:cNvGrpSpPr/>
        <p:nvPr/>
      </p:nvGrpSpPr>
      <p:grpSpPr>
        <a:xfrm>
          <a:off x="0" y="0"/>
          <a:ext cx="0" cy="0"/>
          <a:chOff x="0" y="0"/>
          <a:chExt cx="0" cy="0"/>
        </a:xfrm>
      </p:grpSpPr>
      <p:sp>
        <p:nvSpPr>
          <p:cNvPr id="97" name="Google Shape;97;p25"/>
          <p:cNvSpPr txBox="1"/>
          <p:nvPr>
            <p:ph type="title"/>
          </p:nvPr>
        </p:nvSpPr>
        <p:spPr>
          <a:xfrm>
            <a:off x="666750" y="862013"/>
            <a:ext cx="7810500" cy="1743075"/>
          </a:xfrm>
          <a:prstGeom prst="rect">
            <a:avLst/>
          </a:prstGeom>
          <a:noFill/>
          <a:ln>
            <a:noFill/>
          </a:ln>
        </p:spPr>
        <p:txBody>
          <a:bodyPr anchorCtr="0" anchor="b" bIns="19050" lIns="19050" spcFirstLastPara="1" rIns="19050" wrap="square" tIns="19050">
            <a:noAutofit/>
          </a:bodyPr>
          <a:lstStyle>
            <a:lvl1pPr lvl="0" algn="ctr">
              <a:spcBef>
                <a:spcPts val="0"/>
              </a:spcBef>
              <a:spcAft>
                <a:spcPts val="0"/>
              </a:spcAft>
              <a:buSzPts val="500"/>
              <a:buNone/>
              <a:defRPr/>
            </a:lvl1pPr>
            <a:lvl2pPr lvl="1" algn="ctr">
              <a:spcBef>
                <a:spcPts val="0"/>
              </a:spcBef>
              <a:spcAft>
                <a:spcPts val="0"/>
              </a:spcAft>
              <a:buSzPts val="500"/>
              <a:buNone/>
              <a:defRPr/>
            </a:lvl2pPr>
            <a:lvl3pPr lvl="2" algn="ctr">
              <a:spcBef>
                <a:spcPts val="0"/>
              </a:spcBef>
              <a:spcAft>
                <a:spcPts val="0"/>
              </a:spcAft>
              <a:buSzPts val="500"/>
              <a:buNone/>
              <a:defRPr/>
            </a:lvl3pPr>
            <a:lvl4pPr lvl="3" algn="ctr">
              <a:spcBef>
                <a:spcPts val="0"/>
              </a:spcBef>
              <a:spcAft>
                <a:spcPts val="0"/>
              </a:spcAft>
              <a:buSzPts val="500"/>
              <a:buNone/>
              <a:defRPr/>
            </a:lvl4pPr>
            <a:lvl5pPr lvl="4" algn="ctr">
              <a:spcBef>
                <a:spcPts val="0"/>
              </a:spcBef>
              <a:spcAft>
                <a:spcPts val="0"/>
              </a:spcAft>
              <a:buSzPts val="500"/>
              <a:buNone/>
              <a:defRPr/>
            </a:lvl5pPr>
            <a:lvl6pPr lvl="5" algn="ctr">
              <a:lnSpc>
                <a:spcPct val="100000"/>
              </a:lnSpc>
              <a:spcBef>
                <a:spcPts val="0"/>
              </a:spcBef>
              <a:spcAft>
                <a:spcPts val="0"/>
              </a:spcAft>
              <a:buClr>
                <a:srgbClr val="000000"/>
              </a:buClr>
              <a:buSzPts val="700"/>
              <a:buNone/>
              <a:defRPr/>
            </a:lvl6pPr>
            <a:lvl7pPr lvl="6" algn="ctr">
              <a:lnSpc>
                <a:spcPct val="100000"/>
              </a:lnSpc>
              <a:spcBef>
                <a:spcPts val="0"/>
              </a:spcBef>
              <a:spcAft>
                <a:spcPts val="0"/>
              </a:spcAft>
              <a:buClr>
                <a:srgbClr val="000000"/>
              </a:buClr>
              <a:buSzPts val="700"/>
              <a:buNone/>
              <a:defRPr/>
            </a:lvl7pPr>
            <a:lvl8pPr lvl="7" algn="ctr">
              <a:lnSpc>
                <a:spcPct val="100000"/>
              </a:lnSpc>
              <a:spcBef>
                <a:spcPts val="0"/>
              </a:spcBef>
              <a:spcAft>
                <a:spcPts val="0"/>
              </a:spcAft>
              <a:buClr>
                <a:srgbClr val="000000"/>
              </a:buClr>
              <a:buSzPts val="700"/>
              <a:buNone/>
              <a:defRPr/>
            </a:lvl8pPr>
            <a:lvl9pPr lvl="8" algn="ctr">
              <a:lnSpc>
                <a:spcPct val="100000"/>
              </a:lnSpc>
              <a:spcBef>
                <a:spcPts val="0"/>
              </a:spcBef>
              <a:spcAft>
                <a:spcPts val="0"/>
              </a:spcAft>
              <a:buClr>
                <a:srgbClr val="000000"/>
              </a:buClr>
              <a:buSzPts val="700"/>
              <a:buNone/>
              <a:defRPr/>
            </a:lvl9pPr>
          </a:lstStyle>
          <a:p/>
        </p:txBody>
      </p:sp>
      <p:sp>
        <p:nvSpPr>
          <p:cNvPr id="98" name="Google Shape;98;p25"/>
          <p:cNvSpPr txBox="1"/>
          <p:nvPr>
            <p:ph idx="1" type="body"/>
          </p:nvPr>
        </p:nvSpPr>
        <p:spPr>
          <a:xfrm>
            <a:off x="666750" y="2652713"/>
            <a:ext cx="7810500" cy="595313"/>
          </a:xfrm>
          <a:prstGeom prst="rect">
            <a:avLst/>
          </a:prstGeom>
          <a:noFill/>
          <a:ln>
            <a:noFill/>
          </a:ln>
        </p:spPr>
        <p:txBody>
          <a:bodyPr anchorCtr="0" anchor="t" bIns="19050" lIns="19050" spcFirstLastPara="1" rIns="19050" wrap="square" tIns="19050">
            <a:noAutofit/>
          </a:bodyPr>
          <a:lstStyle>
            <a:lvl1pPr indent="-228600" lvl="0" marL="457200" algn="ctr">
              <a:spcBef>
                <a:spcPts val="0"/>
              </a:spcBef>
              <a:spcAft>
                <a:spcPts val="0"/>
              </a:spcAft>
              <a:buClr>
                <a:srgbClr val="000000"/>
              </a:buClr>
              <a:buSzPts val="2000"/>
              <a:buFont typeface="Helvetica Neue"/>
              <a:buNone/>
              <a:defRPr sz="2000"/>
            </a:lvl1pPr>
            <a:lvl2pPr indent="-228600" lvl="1" marL="914400" algn="ctr">
              <a:spcBef>
                <a:spcPts val="0"/>
              </a:spcBef>
              <a:spcAft>
                <a:spcPts val="0"/>
              </a:spcAft>
              <a:buClr>
                <a:srgbClr val="000000"/>
              </a:buClr>
              <a:buSzPts val="2000"/>
              <a:buFont typeface="Helvetica Neue"/>
              <a:buNone/>
              <a:defRPr sz="2000"/>
            </a:lvl2pPr>
            <a:lvl3pPr indent="-228600" lvl="2" marL="1371600" algn="ctr">
              <a:spcBef>
                <a:spcPts val="0"/>
              </a:spcBef>
              <a:spcAft>
                <a:spcPts val="0"/>
              </a:spcAft>
              <a:buClr>
                <a:srgbClr val="000000"/>
              </a:buClr>
              <a:buSzPts val="2000"/>
              <a:buFont typeface="Helvetica Neue"/>
              <a:buNone/>
              <a:defRPr sz="2000"/>
            </a:lvl3pPr>
            <a:lvl4pPr indent="-228600" lvl="3" marL="1828800" algn="ctr">
              <a:spcBef>
                <a:spcPts val="0"/>
              </a:spcBef>
              <a:spcAft>
                <a:spcPts val="0"/>
              </a:spcAft>
              <a:buClr>
                <a:srgbClr val="000000"/>
              </a:buClr>
              <a:buSzPts val="2000"/>
              <a:buFont typeface="Helvetica Neue"/>
              <a:buNone/>
              <a:defRPr sz="2000"/>
            </a:lvl4pPr>
            <a:lvl5pPr indent="-228600" lvl="4" marL="2286000" algn="ctr">
              <a:spcBef>
                <a:spcPts val="0"/>
              </a:spcBef>
              <a:spcAft>
                <a:spcPts val="0"/>
              </a:spcAft>
              <a:buClr>
                <a:srgbClr val="000000"/>
              </a:buClr>
              <a:buSzPts val="2000"/>
              <a:buFont typeface="Helvetica Neue"/>
              <a:buNone/>
              <a:defRPr sz="2000"/>
            </a:lvl5pPr>
            <a:lvl6pPr indent="-279400" lvl="5" marL="2743200" algn="l">
              <a:lnSpc>
                <a:spcPct val="100000"/>
              </a:lnSpc>
              <a:spcBef>
                <a:spcPts val="2200"/>
              </a:spcBef>
              <a:spcAft>
                <a:spcPts val="0"/>
              </a:spcAft>
              <a:buClr>
                <a:srgbClr val="000000"/>
              </a:buClr>
              <a:buSzPts val="800"/>
              <a:buChar char="•"/>
              <a:defRPr/>
            </a:lvl6pPr>
            <a:lvl7pPr indent="-279400" lvl="6" marL="3200400" algn="l">
              <a:lnSpc>
                <a:spcPct val="100000"/>
              </a:lnSpc>
              <a:spcBef>
                <a:spcPts val="2200"/>
              </a:spcBef>
              <a:spcAft>
                <a:spcPts val="0"/>
              </a:spcAft>
              <a:buClr>
                <a:srgbClr val="000000"/>
              </a:buClr>
              <a:buSzPts val="800"/>
              <a:buChar char="•"/>
              <a:defRPr/>
            </a:lvl7pPr>
            <a:lvl8pPr indent="-279400" lvl="7" marL="3657600" algn="l">
              <a:lnSpc>
                <a:spcPct val="100000"/>
              </a:lnSpc>
              <a:spcBef>
                <a:spcPts val="2200"/>
              </a:spcBef>
              <a:spcAft>
                <a:spcPts val="0"/>
              </a:spcAft>
              <a:buClr>
                <a:srgbClr val="000000"/>
              </a:buClr>
              <a:buSzPts val="800"/>
              <a:buChar char="•"/>
              <a:defRPr/>
            </a:lvl8pPr>
            <a:lvl9pPr indent="-279400" lvl="8" marL="4114800" algn="l">
              <a:lnSpc>
                <a:spcPct val="100000"/>
              </a:lnSpc>
              <a:spcBef>
                <a:spcPts val="2200"/>
              </a:spcBef>
              <a:spcAft>
                <a:spcPts val="0"/>
              </a:spcAft>
              <a:buClr>
                <a:srgbClr val="000000"/>
              </a:buClr>
              <a:buSzPts val="800"/>
              <a:buChar char="•"/>
              <a:defRPr/>
            </a:lvl9pPr>
          </a:lstStyle>
          <a:p/>
        </p:txBody>
      </p:sp>
      <p:sp>
        <p:nvSpPr>
          <p:cNvPr id="99" name="Google Shape;99;p25"/>
          <p:cNvSpPr txBox="1"/>
          <p:nvPr>
            <p:ph idx="12" type="sldNum"/>
          </p:nvPr>
        </p:nvSpPr>
        <p:spPr>
          <a:xfrm>
            <a:off x="4484489" y="4905375"/>
            <a:ext cx="170259" cy="172641"/>
          </a:xfrm>
          <a:prstGeom prst="rect">
            <a:avLst/>
          </a:prstGeom>
          <a:noFill/>
          <a:ln>
            <a:noFill/>
          </a:ln>
        </p:spPr>
        <p:txBody>
          <a:bodyPr anchorCtr="0" anchor="t" bIns="19050" lIns="19050" spcFirstLastPara="1" rIns="19050" wrap="square" tIns="19050">
            <a:spAutoFit/>
          </a:bodyPr>
          <a:lstStyle>
            <a:lvl1pPr indent="0" lvl="0" marL="0" marR="0" algn="ctr">
              <a:lnSpc>
                <a:spcPct val="100000"/>
              </a:lnSpc>
              <a:spcBef>
                <a:spcPts val="0"/>
              </a:spcBef>
              <a:spcAft>
                <a:spcPts val="0"/>
              </a:spcAft>
              <a:buClr>
                <a:srgbClr val="000000"/>
              </a:buClr>
              <a:buSzPts val="900"/>
              <a:buFont typeface="Helvetica Neue Light"/>
              <a:buNone/>
              <a:defRPr b="0" i="0" sz="900" u="none">
                <a:solidFill>
                  <a:srgbClr val="000000"/>
                </a:solidFill>
                <a:latin typeface="Helvetica Neue Light"/>
                <a:ea typeface="Helvetica Neue Light"/>
                <a:cs typeface="Helvetica Neue Light"/>
                <a:sym typeface="Helvetica Neue Light"/>
              </a:defRPr>
            </a:lvl1pPr>
            <a:lvl2pPr indent="0" lvl="1" marL="0" marR="0" algn="ctr">
              <a:lnSpc>
                <a:spcPct val="100000"/>
              </a:lnSpc>
              <a:spcBef>
                <a:spcPts val="0"/>
              </a:spcBef>
              <a:spcAft>
                <a:spcPts val="0"/>
              </a:spcAft>
              <a:buClr>
                <a:srgbClr val="000000"/>
              </a:buClr>
              <a:buSzPts val="900"/>
              <a:buFont typeface="Helvetica Neue Light"/>
              <a:buNone/>
              <a:defRPr b="0" i="0" sz="900" u="none">
                <a:solidFill>
                  <a:srgbClr val="000000"/>
                </a:solidFill>
                <a:latin typeface="Helvetica Neue Light"/>
                <a:ea typeface="Helvetica Neue Light"/>
                <a:cs typeface="Helvetica Neue Light"/>
                <a:sym typeface="Helvetica Neue Light"/>
              </a:defRPr>
            </a:lvl2pPr>
            <a:lvl3pPr indent="0" lvl="2" marL="0" marR="0" algn="ctr">
              <a:lnSpc>
                <a:spcPct val="100000"/>
              </a:lnSpc>
              <a:spcBef>
                <a:spcPts val="0"/>
              </a:spcBef>
              <a:spcAft>
                <a:spcPts val="0"/>
              </a:spcAft>
              <a:buClr>
                <a:srgbClr val="000000"/>
              </a:buClr>
              <a:buSzPts val="900"/>
              <a:buFont typeface="Helvetica Neue Light"/>
              <a:buNone/>
              <a:defRPr b="0" i="0" sz="900" u="none">
                <a:solidFill>
                  <a:srgbClr val="000000"/>
                </a:solidFill>
                <a:latin typeface="Helvetica Neue Light"/>
                <a:ea typeface="Helvetica Neue Light"/>
                <a:cs typeface="Helvetica Neue Light"/>
                <a:sym typeface="Helvetica Neue Light"/>
              </a:defRPr>
            </a:lvl3pPr>
            <a:lvl4pPr indent="0" lvl="3" marL="0" marR="0" algn="ctr">
              <a:lnSpc>
                <a:spcPct val="100000"/>
              </a:lnSpc>
              <a:spcBef>
                <a:spcPts val="0"/>
              </a:spcBef>
              <a:spcAft>
                <a:spcPts val="0"/>
              </a:spcAft>
              <a:buClr>
                <a:srgbClr val="000000"/>
              </a:buClr>
              <a:buSzPts val="900"/>
              <a:buFont typeface="Helvetica Neue Light"/>
              <a:buNone/>
              <a:defRPr b="0" i="0" sz="900" u="none">
                <a:solidFill>
                  <a:srgbClr val="000000"/>
                </a:solidFill>
                <a:latin typeface="Helvetica Neue Light"/>
                <a:ea typeface="Helvetica Neue Light"/>
                <a:cs typeface="Helvetica Neue Light"/>
                <a:sym typeface="Helvetica Neue Light"/>
              </a:defRPr>
            </a:lvl4pPr>
            <a:lvl5pPr indent="0" lvl="4" marL="0" marR="0" algn="ctr">
              <a:lnSpc>
                <a:spcPct val="100000"/>
              </a:lnSpc>
              <a:spcBef>
                <a:spcPts val="0"/>
              </a:spcBef>
              <a:spcAft>
                <a:spcPts val="0"/>
              </a:spcAft>
              <a:buClr>
                <a:srgbClr val="000000"/>
              </a:buClr>
              <a:buSzPts val="900"/>
              <a:buFont typeface="Helvetica Neue Light"/>
              <a:buNone/>
              <a:defRPr b="0" i="0" sz="900" u="none">
                <a:solidFill>
                  <a:srgbClr val="000000"/>
                </a:solidFill>
                <a:latin typeface="Helvetica Neue Light"/>
                <a:ea typeface="Helvetica Neue Light"/>
                <a:cs typeface="Helvetica Neue Light"/>
                <a:sym typeface="Helvetica Neue Light"/>
              </a:defRPr>
            </a:lvl5pPr>
            <a:lvl6pPr indent="0" lvl="5" marL="0" marR="0" algn="ctr">
              <a:lnSpc>
                <a:spcPct val="100000"/>
              </a:lnSpc>
              <a:spcBef>
                <a:spcPts val="0"/>
              </a:spcBef>
              <a:spcAft>
                <a:spcPts val="0"/>
              </a:spcAft>
              <a:buClr>
                <a:srgbClr val="000000"/>
              </a:buClr>
              <a:buSzPts val="900"/>
              <a:buFont typeface="Helvetica Neue Light"/>
              <a:buNone/>
              <a:defRPr b="0" i="0" sz="900" u="none">
                <a:solidFill>
                  <a:srgbClr val="000000"/>
                </a:solidFill>
                <a:latin typeface="Helvetica Neue Light"/>
                <a:ea typeface="Helvetica Neue Light"/>
                <a:cs typeface="Helvetica Neue Light"/>
                <a:sym typeface="Helvetica Neue Light"/>
              </a:defRPr>
            </a:lvl6pPr>
            <a:lvl7pPr indent="0" lvl="6" marL="0" marR="0" algn="ctr">
              <a:lnSpc>
                <a:spcPct val="100000"/>
              </a:lnSpc>
              <a:spcBef>
                <a:spcPts val="0"/>
              </a:spcBef>
              <a:spcAft>
                <a:spcPts val="0"/>
              </a:spcAft>
              <a:buClr>
                <a:srgbClr val="000000"/>
              </a:buClr>
              <a:buSzPts val="900"/>
              <a:buFont typeface="Helvetica Neue Light"/>
              <a:buNone/>
              <a:defRPr b="0" i="0" sz="900" u="none">
                <a:solidFill>
                  <a:srgbClr val="000000"/>
                </a:solidFill>
                <a:latin typeface="Helvetica Neue Light"/>
                <a:ea typeface="Helvetica Neue Light"/>
                <a:cs typeface="Helvetica Neue Light"/>
                <a:sym typeface="Helvetica Neue Light"/>
              </a:defRPr>
            </a:lvl7pPr>
            <a:lvl8pPr indent="0" lvl="7" marL="0" marR="0" algn="ctr">
              <a:lnSpc>
                <a:spcPct val="100000"/>
              </a:lnSpc>
              <a:spcBef>
                <a:spcPts val="0"/>
              </a:spcBef>
              <a:spcAft>
                <a:spcPts val="0"/>
              </a:spcAft>
              <a:buClr>
                <a:srgbClr val="000000"/>
              </a:buClr>
              <a:buSzPts val="900"/>
              <a:buFont typeface="Helvetica Neue Light"/>
              <a:buNone/>
              <a:defRPr b="0" i="0" sz="900" u="none">
                <a:solidFill>
                  <a:srgbClr val="000000"/>
                </a:solidFill>
                <a:latin typeface="Helvetica Neue Light"/>
                <a:ea typeface="Helvetica Neue Light"/>
                <a:cs typeface="Helvetica Neue Light"/>
                <a:sym typeface="Helvetica Neue Light"/>
              </a:defRPr>
            </a:lvl8pPr>
            <a:lvl9pPr indent="0" lvl="8" marL="0" marR="0" algn="ctr">
              <a:lnSpc>
                <a:spcPct val="100000"/>
              </a:lnSpc>
              <a:spcBef>
                <a:spcPts val="0"/>
              </a:spcBef>
              <a:spcAft>
                <a:spcPts val="0"/>
              </a:spcAft>
              <a:buClr>
                <a:srgbClr val="000000"/>
              </a:buClr>
              <a:buSzPts val="900"/>
              <a:buFont typeface="Helvetica Neue Light"/>
              <a:buNone/>
              <a:defRPr b="0" i="0" sz="900" u="none">
                <a:solidFill>
                  <a:srgbClr val="000000"/>
                </a:solidFill>
                <a:latin typeface="Helvetica Neue Light"/>
                <a:ea typeface="Helvetica Neue Light"/>
                <a:cs typeface="Helvetica Neue Light"/>
                <a:sym typeface="Helvetica Neue Light"/>
              </a:defRPr>
            </a:lvl9pPr>
          </a:lstStyle>
          <a:p>
            <a:pPr indent="0" lvl="0" marL="0" rtl="0" algn="ct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Google Shape;18;p4"/>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19" name="Google Shape;19;p4"/>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Google Shape;22;p5"/>
          <p:cNvSpPr txBox="1"/>
          <p:nvPr>
            <p:ph idx="1" type="body"/>
          </p:nvPr>
        </p:nvSpPr>
        <p:spPr>
          <a:xfrm>
            <a:off x="3117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3" name="Google Shape;23;p5"/>
          <p:cNvSpPr txBox="1"/>
          <p:nvPr>
            <p:ph idx="2" type="body"/>
          </p:nvPr>
        </p:nvSpPr>
        <p:spPr>
          <a:xfrm>
            <a:off x="48324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4" name="Google Shape;24;p5"/>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Google Shape;27;p6"/>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311700" y="555600"/>
            <a:ext cx="2808000" cy="755700"/>
          </a:xfrm>
          <a:prstGeom prst="rect">
            <a:avLst/>
          </a:prstGeom>
        </p:spPr>
        <p:txBody>
          <a:bodyPr anchorCtr="0" anchor="b" bIns="91425" lIns="91425" spcFirstLastPara="1" rIns="91425" wrap="square" tIns="91425">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Google Shape;30;p7"/>
          <p:cNvSpPr txBox="1"/>
          <p:nvPr>
            <p:ph idx="1" type="body"/>
          </p:nvPr>
        </p:nvSpPr>
        <p:spPr>
          <a:xfrm>
            <a:off x="311700" y="1389600"/>
            <a:ext cx="2808000" cy="3179400"/>
          </a:xfrm>
          <a:prstGeom prst="rect">
            <a:avLst/>
          </a:prstGeom>
        </p:spPr>
        <p:txBody>
          <a:bodyPr anchorCtr="0" anchor="t" bIns="91425" lIns="91425" spcFirstLastPara="1" rIns="91425" wrap="square" tIns="91425">
            <a:normAutofit/>
          </a:bodyPr>
          <a:lstStyle>
            <a:lvl1pPr indent="-304800" lvl="0" marL="457200">
              <a:spcBef>
                <a:spcPts val="0"/>
              </a:spcBef>
              <a:spcAft>
                <a:spcPts val="0"/>
              </a:spcAft>
              <a:buSzPts val="1200"/>
              <a:buChar char="●"/>
              <a:defRPr sz="12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31" name="Google Shape;31;p7"/>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90250" y="450150"/>
            <a:ext cx="6367800" cy="4090800"/>
          </a:xfrm>
          <a:prstGeom prst="rect">
            <a:avLst/>
          </a:prstGeom>
        </p:spPr>
        <p:txBody>
          <a:bodyPr anchorCtr="0" anchor="ctr" bIns="91425" lIns="91425" spcFirstLastPara="1" rIns="91425" wrap="square" tIns="91425">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Google Shape;34;p8"/>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65500" y="1233175"/>
            <a:ext cx="4045200" cy="1482300"/>
          </a:xfrm>
          <a:prstGeom prst="rect">
            <a:avLst/>
          </a:prstGeom>
        </p:spPr>
        <p:txBody>
          <a:bodyPr anchorCtr="0" anchor="b" bIns="91425" lIns="91425" spcFirstLastPara="1" rIns="91425" wrap="square" tIns="91425">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Google Shape;38;p9"/>
          <p:cNvSpPr txBox="1"/>
          <p:nvPr>
            <p:ph idx="1" type="subTitle"/>
          </p:nvPr>
        </p:nvSpPr>
        <p:spPr>
          <a:xfrm>
            <a:off x="265500" y="2803075"/>
            <a:ext cx="4045200" cy="12351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9"/>
          <p:cNvSpPr txBox="1"/>
          <p:nvPr>
            <p:ph idx="2" type="body"/>
          </p:nvPr>
        </p:nvSpPr>
        <p:spPr>
          <a:xfrm>
            <a:off x="4939500" y="724075"/>
            <a:ext cx="3837000" cy="3695100"/>
          </a:xfrm>
          <a:prstGeom prst="rect">
            <a:avLst/>
          </a:prstGeom>
        </p:spPr>
        <p:txBody>
          <a:bodyPr anchorCtr="0" anchor="ctr"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40" name="Google Shape;40;p9"/>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311700" y="4230575"/>
            <a:ext cx="5998800" cy="605100"/>
          </a:xfrm>
          <a:prstGeom prst="rect">
            <a:avLst/>
          </a:prstGeom>
        </p:spPr>
        <p:txBody>
          <a:bodyPr anchorCtr="0" anchor="ctr" bIns="91425" lIns="91425" spcFirstLastPara="1" rIns="91425" wrap="square" tIns="91425">
            <a:normAutofit/>
          </a:bodyPr>
          <a:lstStyle>
            <a:lvl1pPr indent="-228600" lvl="0" marL="457200">
              <a:lnSpc>
                <a:spcPct val="100000"/>
              </a:lnSpc>
              <a:spcBef>
                <a:spcPts val="0"/>
              </a:spcBef>
              <a:spcAft>
                <a:spcPts val="0"/>
              </a:spcAft>
              <a:buSzPts val="1800"/>
              <a:buNone/>
              <a:defRPr/>
            </a:lvl1pPr>
          </a:lstStyle>
          <a:p/>
        </p:txBody>
      </p:sp>
      <p:sp>
        <p:nvSpPr>
          <p:cNvPr id="43" name="Google Shape;43;p10"/>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1.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2.xml"/><Relationship Id="rId10" Type="http://schemas.openxmlformats.org/officeDocument/2006/relationships/slideLayout" Target="../slideLayouts/slideLayout21.xml"/><Relationship Id="rId13" Type="http://schemas.openxmlformats.org/officeDocument/2006/relationships/theme" Target="../theme/theme3.xml"/><Relationship Id="rId12" Type="http://schemas.openxmlformats.org/officeDocument/2006/relationships/slideLayout" Target="../slideLayouts/slideLayout23.xml"/><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9" Type="http://schemas.openxmlformats.org/officeDocument/2006/relationships/slideLayout" Target="../slideLayouts/slideLayout20.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0"/>
              </a:spcBef>
              <a:spcAft>
                <a:spcPts val="0"/>
              </a:spcAft>
              <a:buClr>
                <a:schemeClr val="dk2"/>
              </a:buClr>
              <a:buSzPts val="1400"/>
              <a:buChar char="○"/>
              <a:defRPr>
                <a:solidFill>
                  <a:schemeClr val="dk2"/>
                </a:solidFill>
              </a:defRPr>
            </a:lvl2pPr>
            <a:lvl3pPr indent="-317500" lvl="2" marL="1371600">
              <a:lnSpc>
                <a:spcPct val="115000"/>
              </a:lnSpc>
              <a:spcBef>
                <a:spcPts val="0"/>
              </a:spcBef>
              <a:spcAft>
                <a:spcPts val="0"/>
              </a:spcAft>
              <a:buClr>
                <a:schemeClr val="dk2"/>
              </a:buClr>
              <a:buSzPts val="1400"/>
              <a:buChar char="■"/>
              <a:defRPr>
                <a:solidFill>
                  <a:schemeClr val="dk2"/>
                </a:solidFill>
              </a:defRPr>
            </a:lvl3pPr>
            <a:lvl4pPr indent="-317500" lvl="3" marL="1828800">
              <a:lnSpc>
                <a:spcPct val="115000"/>
              </a:lnSpc>
              <a:spcBef>
                <a:spcPts val="0"/>
              </a:spcBef>
              <a:spcAft>
                <a:spcPts val="0"/>
              </a:spcAft>
              <a:buClr>
                <a:schemeClr val="dk2"/>
              </a:buClr>
              <a:buSzPts val="1400"/>
              <a:buChar char="●"/>
              <a:defRPr>
                <a:solidFill>
                  <a:schemeClr val="dk2"/>
                </a:solidFill>
              </a:defRPr>
            </a:lvl4pPr>
            <a:lvl5pPr indent="-317500" lvl="4" marL="2286000">
              <a:lnSpc>
                <a:spcPct val="115000"/>
              </a:lnSpc>
              <a:spcBef>
                <a:spcPts val="0"/>
              </a:spcBef>
              <a:spcAft>
                <a:spcPts val="0"/>
              </a:spcAft>
              <a:buClr>
                <a:schemeClr val="dk2"/>
              </a:buClr>
              <a:buSzPts val="1400"/>
              <a:buChar char="○"/>
              <a:defRPr>
                <a:solidFill>
                  <a:schemeClr val="dk2"/>
                </a:solidFill>
              </a:defRPr>
            </a:lvl5pPr>
            <a:lvl6pPr indent="-317500" lvl="5" marL="2743200">
              <a:lnSpc>
                <a:spcPct val="115000"/>
              </a:lnSpc>
              <a:spcBef>
                <a:spcPts val="0"/>
              </a:spcBef>
              <a:spcAft>
                <a:spcPts val="0"/>
              </a:spcAft>
              <a:buClr>
                <a:schemeClr val="dk2"/>
              </a:buClr>
              <a:buSzPts val="1400"/>
              <a:buChar char="■"/>
              <a:defRPr>
                <a:solidFill>
                  <a:schemeClr val="dk2"/>
                </a:solidFill>
              </a:defRPr>
            </a:lvl6pPr>
            <a:lvl7pPr indent="-317500" lvl="6" marL="3200400">
              <a:lnSpc>
                <a:spcPct val="115000"/>
              </a:lnSpc>
              <a:spcBef>
                <a:spcPts val="0"/>
              </a:spcBef>
              <a:spcAft>
                <a:spcPts val="0"/>
              </a:spcAft>
              <a:buClr>
                <a:schemeClr val="dk2"/>
              </a:buClr>
              <a:buSzPts val="1400"/>
              <a:buChar char="●"/>
              <a:defRPr>
                <a:solidFill>
                  <a:schemeClr val="dk2"/>
                </a:solidFill>
              </a:defRPr>
            </a:lvl7pPr>
            <a:lvl8pPr indent="-317500" lvl="7" marL="3657600">
              <a:lnSpc>
                <a:spcPct val="115000"/>
              </a:lnSpc>
              <a:spcBef>
                <a:spcPts val="0"/>
              </a:spcBef>
              <a:spcAft>
                <a:spcPts val="0"/>
              </a:spcAft>
              <a:buClr>
                <a:schemeClr val="dk2"/>
              </a:buClr>
              <a:buSzPts val="1400"/>
              <a:buChar char="○"/>
              <a:defRPr>
                <a:solidFill>
                  <a:schemeClr val="dk2"/>
                </a:solidFill>
              </a:defRPr>
            </a:lvl8pPr>
            <a:lvl9pPr indent="-317500" lvl="8" marL="4114800">
              <a:lnSpc>
                <a:spcPct val="115000"/>
              </a:lnSpc>
              <a:spcBef>
                <a:spcPts val="0"/>
              </a:spcBef>
              <a:spcAft>
                <a:spcPts val="0"/>
              </a:spcAft>
              <a:buClr>
                <a:schemeClr val="dk2"/>
              </a:buClr>
              <a:buSzPts val="1400"/>
              <a:buChar char="■"/>
              <a:defRPr>
                <a:solidFill>
                  <a:schemeClr val="dk2"/>
                </a:solidFill>
              </a:defRPr>
            </a:lvl9pPr>
          </a:lstStyle>
          <a:p/>
        </p:txBody>
      </p:sp>
      <p:sp>
        <p:nvSpPr>
          <p:cNvPr id="8" name="Google Shape;8;p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en-GB"/>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50" name="Shape 50"/>
        <p:cNvGrpSpPr/>
        <p:nvPr/>
      </p:nvGrpSpPr>
      <p:grpSpPr>
        <a:xfrm>
          <a:off x="0" y="0"/>
          <a:ext cx="0" cy="0"/>
          <a:chOff x="0" y="0"/>
          <a:chExt cx="0" cy="0"/>
        </a:xfrm>
      </p:grpSpPr>
      <p:sp>
        <p:nvSpPr>
          <p:cNvPr id="51" name="Google Shape;51;p13"/>
          <p:cNvSpPr txBox="1"/>
          <p:nvPr>
            <p:ph type="title"/>
          </p:nvPr>
        </p:nvSpPr>
        <p:spPr>
          <a:xfrm>
            <a:off x="633413" y="133350"/>
            <a:ext cx="7877175" cy="857250"/>
          </a:xfrm>
          <a:prstGeom prst="rect">
            <a:avLst/>
          </a:prstGeom>
          <a:noFill/>
          <a:ln>
            <a:noFill/>
          </a:ln>
        </p:spPr>
        <p:txBody>
          <a:bodyPr anchorCtr="0" anchor="ctr" bIns="19050" lIns="19050" spcFirstLastPara="1" rIns="19050" wrap="square" tIns="19050">
            <a:noAutofit/>
          </a:bodyPr>
          <a:lstStyle>
            <a:lvl1pPr lvl="0" marR="0" rtl="0" algn="ctr">
              <a:spcBef>
                <a:spcPts val="0"/>
              </a:spcBef>
              <a:spcAft>
                <a:spcPts val="0"/>
              </a:spcAft>
              <a:buSzPts val="500"/>
              <a:buNone/>
              <a:defRPr b="0" i="0" sz="4200" u="none" cap="none" strike="noStrike">
                <a:solidFill>
                  <a:srgbClr val="000000"/>
                </a:solidFill>
                <a:latin typeface="Helvetica Neue"/>
                <a:ea typeface="Helvetica Neue"/>
                <a:cs typeface="Helvetica Neue"/>
                <a:sym typeface="Helvetica Neue"/>
              </a:defRPr>
            </a:lvl1pPr>
            <a:lvl2pPr lvl="1" marR="0" rtl="0" algn="ctr">
              <a:spcBef>
                <a:spcPts val="0"/>
              </a:spcBef>
              <a:spcAft>
                <a:spcPts val="0"/>
              </a:spcAft>
              <a:buSzPts val="500"/>
              <a:buNone/>
              <a:defRPr b="0" i="0" sz="4200" u="none" cap="none" strike="noStrike">
                <a:solidFill>
                  <a:srgbClr val="000000"/>
                </a:solidFill>
                <a:latin typeface="Helvetica Neue"/>
                <a:ea typeface="Helvetica Neue"/>
                <a:cs typeface="Helvetica Neue"/>
                <a:sym typeface="Helvetica Neue"/>
              </a:defRPr>
            </a:lvl2pPr>
            <a:lvl3pPr lvl="2" marR="0" rtl="0" algn="ctr">
              <a:spcBef>
                <a:spcPts val="0"/>
              </a:spcBef>
              <a:spcAft>
                <a:spcPts val="0"/>
              </a:spcAft>
              <a:buSzPts val="500"/>
              <a:buNone/>
              <a:defRPr b="0" i="0" sz="4200" u="none" cap="none" strike="noStrike">
                <a:solidFill>
                  <a:srgbClr val="000000"/>
                </a:solidFill>
                <a:latin typeface="Helvetica Neue"/>
                <a:ea typeface="Helvetica Neue"/>
                <a:cs typeface="Helvetica Neue"/>
                <a:sym typeface="Helvetica Neue"/>
              </a:defRPr>
            </a:lvl3pPr>
            <a:lvl4pPr lvl="3" marR="0" rtl="0" algn="ctr">
              <a:spcBef>
                <a:spcPts val="0"/>
              </a:spcBef>
              <a:spcAft>
                <a:spcPts val="0"/>
              </a:spcAft>
              <a:buSzPts val="500"/>
              <a:buNone/>
              <a:defRPr b="0" i="0" sz="4200" u="none" cap="none" strike="noStrike">
                <a:solidFill>
                  <a:srgbClr val="000000"/>
                </a:solidFill>
                <a:latin typeface="Helvetica Neue"/>
                <a:ea typeface="Helvetica Neue"/>
                <a:cs typeface="Helvetica Neue"/>
                <a:sym typeface="Helvetica Neue"/>
              </a:defRPr>
            </a:lvl4pPr>
            <a:lvl5pPr lvl="4" marR="0" rtl="0" algn="ctr">
              <a:spcBef>
                <a:spcPts val="0"/>
              </a:spcBef>
              <a:spcAft>
                <a:spcPts val="0"/>
              </a:spcAft>
              <a:buSzPts val="500"/>
              <a:buNone/>
              <a:defRPr b="0" i="0" sz="4200" u="none" cap="none" strike="noStrike">
                <a:solidFill>
                  <a:srgbClr val="000000"/>
                </a:solidFill>
                <a:latin typeface="Helvetica Neue"/>
                <a:ea typeface="Helvetica Neue"/>
                <a:cs typeface="Helvetica Neue"/>
                <a:sym typeface="Helvetica Neue"/>
              </a:defRPr>
            </a:lvl5pPr>
            <a:lvl6pPr lvl="5" marR="0" rtl="0" algn="ctr">
              <a:lnSpc>
                <a:spcPct val="100000"/>
              </a:lnSpc>
              <a:spcBef>
                <a:spcPts val="0"/>
              </a:spcBef>
              <a:spcAft>
                <a:spcPts val="0"/>
              </a:spcAft>
              <a:buClr>
                <a:srgbClr val="000000"/>
              </a:buClr>
              <a:buSzPts val="4200"/>
              <a:buFont typeface="Helvetica Neue"/>
              <a:buNone/>
              <a:defRPr b="0" i="0" sz="4200" u="none" cap="none" strike="noStrike">
                <a:solidFill>
                  <a:srgbClr val="000000"/>
                </a:solidFill>
                <a:latin typeface="Helvetica Neue"/>
                <a:ea typeface="Helvetica Neue"/>
                <a:cs typeface="Helvetica Neue"/>
                <a:sym typeface="Helvetica Neue"/>
              </a:defRPr>
            </a:lvl6pPr>
            <a:lvl7pPr lvl="6" marR="0" rtl="0" algn="ctr">
              <a:lnSpc>
                <a:spcPct val="100000"/>
              </a:lnSpc>
              <a:spcBef>
                <a:spcPts val="0"/>
              </a:spcBef>
              <a:spcAft>
                <a:spcPts val="0"/>
              </a:spcAft>
              <a:buClr>
                <a:srgbClr val="000000"/>
              </a:buClr>
              <a:buSzPts val="4200"/>
              <a:buFont typeface="Helvetica Neue"/>
              <a:buNone/>
              <a:defRPr b="0" i="0" sz="4200" u="none" cap="none" strike="noStrike">
                <a:solidFill>
                  <a:srgbClr val="000000"/>
                </a:solidFill>
                <a:latin typeface="Helvetica Neue"/>
                <a:ea typeface="Helvetica Neue"/>
                <a:cs typeface="Helvetica Neue"/>
                <a:sym typeface="Helvetica Neue"/>
              </a:defRPr>
            </a:lvl7pPr>
            <a:lvl8pPr lvl="7" marR="0" rtl="0" algn="ctr">
              <a:lnSpc>
                <a:spcPct val="100000"/>
              </a:lnSpc>
              <a:spcBef>
                <a:spcPts val="0"/>
              </a:spcBef>
              <a:spcAft>
                <a:spcPts val="0"/>
              </a:spcAft>
              <a:buClr>
                <a:srgbClr val="000000"/>
              </a:buClr>
              <a:buSzPts val="4200"/>
              <a:buFont typeface="Helvetica Neue"/>
              <a:buNone/>
              <a:defRPr b="0" i="0" sz="4200" u="none" cap="none" strike="noStrike">
                <a:solidFill>
                  <a:srgbClr val="000000"/>
                </a:solidFill>
                <a:latin typeface="Helvetica Neue"/>
                <a:ea typeface="Helvetica Neue"/>
                <a:cs typeface="Helvetica Neue"/>
                <a:sym typeface="Helvetica Neue"/>
              </a:defRPr>
            </a:lvl8pPr>
            <a:lvl9pPr lvl="8" marR="0" rtl="0" algn="ctr">
              <a:lnSpc>
                <a:spcPct val="100000"/>
              </a:lnSpc>
              <a:spcBef>
                <a:spcPts val="0"/>
              </a:spcBef>
              <a:spcAft>
                <a:spcPts val="0"/>
              </a:spcAft>
              <a:buClr>
                <a:srgbClr val="000000"/>
              </a:buClr>
              <a:buSzPts val="4200"/>
              <a:buFont typeface="Helvetica Neue"/>
              <a:buNone/>
              <a:defRPr b="0" i="0" sz="4200" u="none" cap="none" strike="noStrike">
                <a:solidFill>
                  <a:srgbClr val="000000"/>
                </a:solidFill>
                <a:latin typeface="Helvetica Neue"/>
                <a:ea typeface="Helvetica Neue"/>
                <a:cs typeface="Helvetica Neue"/>
                <a:sym typeface="Helvetica Neue"/>
              </a:defRPr>
            </a:lvl9pPr>
          </a:lstStyle>
          <a:p/>
        </p:txBody>
      </p:sp>
      <p:sp>
        <p:nvSpPr>
          <p:cNvPr id="52" name="Google Shape;52;p13"/>
          <p:cNvSpPr txBox="1"/>
          <p:nvPr>
            <p:ph idx="1" type="body"/>
          </p:nvPr>
        </p:nvSpPr>
        <p:spPr>
          <a:xfrm>
            <a:off x="633413" y="1181100"/>
            <a:ext cx="7877175" cy="3486150"/>
          </a:xfrm>
          <a:prstGeom prst="rect">
            <a:avLst/>
          </a:prstGeom>
          <a:noFill/>
          <a:ln>
            <a:noFill/>
          </a:ln>
        </p:spPr>
        <p:txBody>
          <a:bodyPr anchorCtr="0" anchor="ctr" bIns="19050" lIns="19050" spcFirstLastPara="1" rIns="19050" wrap="square" tIns="19050">
            <a:noAutofit/>
          </a:bodyPr>
          <a:lstStyle>
            <a:lvl1pPr indent="-381000" lvl="0" marL="457200" marR="0" rtl="0" algn="l">
              <a:spcBef>
                <a:spcPts val="2200"/>
              </a:spcBef>
              <a:spcAft>
                <a:spcPts val="0"/>
              </a:spcAft>
              <a:buClr>
                <a:srgbClr val="000000"/>
              </a:buClr>
              <a:buSzPts val="2400"/>
              <a:buFont typeface="Helvetica Neue"/>
              <a:buChar char="•"/>
              <a:defRPr b="0" i="0" sz="2000" u="none" cap="none" strike="noStrike">
                <a:solidFill>
                  <a:srgbClr val="000000"/>
                </a:solidFill>
                <a:latin typeface="Helvetica Neue"/>
                <a:ea typeface="Helvetica Neue"/>
                <a:cs typeface="Helvetica Neue"/>
                <a:sym typeface="Helvetica Neue"/>
              </a:defRPr>
            </a:lvl1pPr>
            <a:lvl2pPr indent="-381000" lvl="1" marL="914400" marR="0" rtl="0" algn="l">
              <a:spcBef>
                <a:spcPts val="2200"/>
              </a:spcBef>
              <a:spcAft>
                <a:spcPts val="0"/>
              </a:spcAft>
              <a:buClr>
                <a:srgbClr val="000000"/>
              </a:buClr>
              <a:buSzPts val="2400"/>
              <a:buFont typeface="Helvetica Neue"/>
              <a:buChar char="•"/>
              <a:defRPr b="0" i="0" sz="2000" u="none" cap="none" strike="noStrike">
                <a:solidFill>
                  <a:srgbClr val="000000"/>
                </a:solidFill>
                <a:latin typeface="Helvetica Neue"/>
                <a:ea typeface="Helvetica Neue"/>
                <a:cs typeface="Helvetica Neue"/>
                <a:sym typeface="Helvetica Neue"/>
              </a:defRPr>
            </a:lvl2pPr>
            <a:lvl3pPr indent="-381000" lvl="2" marL="1371600" marR="0" rtl="0" algn="l">
              <a:spcBef>
                <a:spcPts val="2200"/>
              </a:spcBef>
              <a:spcAft>
                <a:spcPts val="0"/>
              </a:spcAft>
              <a:buClr>
                <a:srgbClr val="000000"/>
              </a:buClr>
              <a:buSzPts val="2400"/>
              <a:buFont typeface="Helvetica Neue"/>
              <a:buChar char="•"/>
              <a:defRPr b="0" i="0" sz="2000" u="none" cap="none" strike="noStrike">
                <a:solidFill>
                  <a:srgbClr val="000000"/>
                </a:solidFill>
                <a:latin typeface="Helvetica Neue"/>
                <a:ea typeface="Helvetica Neue"/>
                <a:cs typeface="Helvetica Neue"/>
                <a:sym typeface="Helvetica Neue"/>
              </a:defRPr>
            </a:lvl3pPr>
            <a:lvl4pPr indent="-381000" lvl="3" marL="1828800" marR="0" rtl="0" algn="l">
              <a:spcBef>
                <a:spcPts val="2200"/>
              </a:spcBef>
              <a:spcAft>
                <a:spcPts val="0"/>
              </a:spcAft>
              <a:buClr>
                <a:srgbClr val="000000"/>
              </a:buClr>
              <a:buSzPts val="2400"/>
              <a:buFont typeface="Helvetica Neue"/>
              <a:buChar char="•"/>
              <a:defRPr b="0" i="0" sz="2000" u="none" cap="none" strike="noStrike">
                <a:solidFill>
                  <a:srgbClr val="000000"/>
                </a:solidFill>
                <a:latin typeface="Helvetica Neue"/>
                <a:ea typeface="Helvetica Neue"/>
                <a:cs typeface="Helvetica Neue"/>
                <a:sym typeface="Helvetica Neue"/>
              </a:defRPr>
            </a:lvl4pPr>
            <a:lvl5pPr indent="-381000" lvl="4" marL="2286000" marR="0" rtl="0" algn="l">
              <a:spcBef>
                <a:spcPts val="2200"/>
              </a:spcBef>
              <a:spcAft>
                <a:spcPts val="0"/>
              </a:spcAft>
              <a:buClr>
                <a:srgbClr val="000000"/>
              </a:buClr>
              <a:buSzPts val="2400"/>
              <a:buFont typeface="Helvetica Neue"/>
              <a:buChar char="•"/>
              <a:defRPr b="0" i="0" sz="2000" u="none" cap="none" strike="noStrike">
                <a:solidFill>
                  <a:srgbClr val="000000"/>
                </a:solidFill>
                <a:latin typeface="Helvetica Neue"/>
                <a:ea typeface="Helvetica Neue"/>
                <a:cs typeface="Helvetica Neue"/>
                <a:sym typeface="Helvetica Neue"/>
              </a:defRPr>
            </a:lvl5pPr>
            <a:lvl6pPr indent="-381000" lvl="5" marL="2743200" marR="0" rtl="0" algn="l">
              <a:lnSpc>
                <a:spcPct val="100000"/>
              </a:lnSpc>
              <a:spcBef>
                <a:spcPts val="2200"/>
              </a:spcBef>
              <a:spcAft>
                <a:spcPts val="0"/>
              </a:spcAft>
              <a:buClr>
                <a:srgbClr val="000000"/>
              </a:buClr>
              <a:buSzPts val="2400"/>
              <a:buFont typeface="Helvetica Neue"/>
              <a:buChar char="•"/>
              <a:defRPr b="0" i="0" sz="2000" u="none" cap="none" strike="noStrike">
                <a:solidFill>
                  <a:srgbClr val="000000"/>
                </a:solidFill>
                <a:latin typeface="Helvetica Neue"/>
                <a:ea typeface="Helvetica Neue"/>
                <a:cs typeface="Helvetica Neue"/>
                <a:sym typeface="Helvetica Neue"/>
              </a:defRPr>
            </a:lvl6pPr>
            <a:lvl7pPr indent="-381000" lvl="6" marL="3200400" marR="0" rtl="0" algn="l">
              <a:lnSpc>
                <a:spcPct val="100000"/>
              </a:lnSpc>
              <a:spcBef>
                <a:spcPts val="2200"/>
              </a:spcBef>
              <a:spcAft>
                <a:spcPts val="0"/>
              </a:spcAft>
              <a:buClr>
                <a:srgbClr val="000000"/>
              </a:buClr>
              <a:buSzPts val="2400"/>
              <a:buFont typeface="Helvetica Neue"/>
              <a:buChar char="•"/>
              <a:defRPr b="0" i="0" sz="2000" u="none" cap="none" strike="noStrike">
                <a:solidFill>
                  <a:srgbClr val="000000"/>
                </a:solidFill>
                <a:latin typeface="Helvetica Neue"/>
                <a:ea typeface="Helvetica Neue"/>
                <a:cs typeface="Helvetica Neue"/>
                <a:sym typeface="Helvetica Neue"/>
              </a:defRPr>
            </a:lvl7pPr>
            <a:lvl8pPr indent="-381000" lvl="7" marL="3657600" marR="0" rtl="0" algn="l">
              <a:lnSpc>
                <a:spcPct val="100000"/>
              </a:lnSpc>
              <a:spcBef>
                <a:spcPts val="2200"/>
              </a:spcBef>
              <a:spcAft>
                <a:spcPts val="0"/>
              </a:spcAft>
              <a:buClr>
                <a:srgbClr val="000000"/>
              </a:buClr>
              <a:buSzPts val="2400"/>
              <a:buFont typeface="Helvetica Neue"/>
              <a:buChar char="•"/>
              <a:defRPr b="0" i="0" sz="2000" u="none" cap="none" strike="noStrike">
                <a:solidFill>
                  <a:srgbClr val="000000"/>
                </a:solidFill>
                <a:latin typeface="Helvetica Neue"/>
                <a:ea typeface="Helvetica Neue"/>
                <a:cs typeface="Helvetica Neue"/>
                <a:sym typeface="Helvetica Neue"/>
              </a:defRPr>
            </a:lvl8pPr>
            <a:lvl9pPr indent="-381000" lvl="8" marL="4114800" marR="0" rtl="0" algn="l">
              <a:lnSpc>
                <a:spcPct val="100000"/>
              </a:lnSpc>
              <a:spcBef>
                <a:spcPts val="2200"/>
              </a:spcBef>
              <a:spcAft>
                <a:spcPts val="0"/>
              </a:spcAft>
              <a:buClr>
                <a:srgbClr val="000000"/>
              </a:buClr>
              <a:buSzPts val="2400"/>
              <a:buFont typeface="Helvetica Neue"/>
              <a:buChar char="•"/>
              <a:defRPr b="0" i="0" sz="2000" u="none" cap="none" strike="noStrike">
                <a:solidFill>
                  <a:srgbClr val="000000"/>
                </a:solidFill>
                <a:latin typeface="Helvetica Neue"/>
                <a:ea typeface="Helvetica Neue"/>
                <a:cs typeface="Helvetica Neue"/>
                <a:sym typeface="Helvetica Neue"/>
              </a:defRPr>
            </a:lvl9pPr>
          </a:lstStyle>
          <a:p/>
        </p:txBody>
      </p:sp>
      <p:sp>
        <p:nvSpPr>
          <p:cNvPr id="53" name="Google Shape;53;p13"/>
          <p:cNvSpPr txBox="1"/>
          <p:nvPr>
            <p:ph idx="12" type="sldNum"/>
          </p:nvPr>
        </p:nvSpPr>
        <p:spPr>
          <a:xfrm>
            <a:off x="4484489" y="4905375"/>
            <a:ext cx="170259" cy="172641"/>
          </a:xfrm>
          <a:prstGeom prst="rect">
            <a:avLst/>
          </a:prstGeom>
          <a:noFill/>
          <a:ln>
            <a:noFill/>
          </a:ln>
        </p:spPr>
        <p:txBody>
          <a:bodyPr anchorCtr="0" anchor="t" bIns="19050" lIns="19050" spcFirstLastPara="1" rIns="19050" wrap="square" tIns="19050">
            <a:spAutoFit/>
          </a:bodyPr>
          <a:lstStyle>
            <a:lvl1pPr indent="0" lvl="0" marL="0" marR="0" rtl="0" algn="ctr">
              <a:lnSpc>
                <a:spcPct val="100000"/>
              </a:lnSpc>
              <a:spcBef>
                <a:spcPts val="0"/>
              </a:spcBef>
              <a:spcAft>
                <a:spcPts val="0"/>
              </a:spcAft>
              <a:buClr>
                <a:srgbClr val="000000"/>
              </a:buClr>
              <a:buSzPts val="900"/>
              <a:buFont typeface="Helvetica Neue Light"/>
              <a:buNone/>
              <a:defRPr b="0" i="0" sz="900" u="none" cap="none" strike="noStrike">
                <a:solidFill>
                  <a:srgbClr val="000000"/>
                </a:solidFill>
                <a:latin typeface="Helvetica Neue Light"/>
                <a:ea typeface="Helvetica Neue Light"/>
                <a:cs typeface="Helvetica Neue Light"/>
                <a:sym typeface="Helvetica Neue Light"/>
              </a:defRPr>
            </a:lvl1pPr>
            <a:lvl2pPr indent="0" lvl="1" marL="0" marR="0" rtl="0" algn="ctr">
              <a:lnSpc>
                <a:spcPct val="100000"/>
              </a:lnSpc>
              <a:spcBef>
                <a:spcPts val="0"/>
              </a:spcBef>
              <a:spcAft>
                <a:spcPts val="0"/>
              </a:spcAft>
              <a:buClr>
                <a:srgbClr val="000000"/>
              </a:buClr>
              <a:buSzPts val="900"/>
              <a:buFont typeface="Helvetica Neue Light"/>
              <a:buNone/>
              <a:defRPr b="0" i="0" sz="900" u="none" cap="none" strike="noStrike">
                <a:solidFill>
                  <a:srgbClr val="000000"/>
                </a:solidFill>
                <a:latin typeface="Helvetica Neue Light"/>
                <a:ea typeface="Helvetica Neue Light"/>
                <a:cs typeface="Helvetica Neue Light"/>
                <a:sym typeface="Helvetica Neue Light"/>
              </a:defRPr>
            </a:lvl2pPr>
            <a:lvl3pPr indent="0" lvl="2" marL="0" marR="0" rtl="0" algn="ctr">
              <a:lnSpc>
                <a:spcPct val="100000"/>
              </a:lnSpc>
              <a:spcBef>
                <a:spcPts val="0"/>
              </a:spcBef>
              <a:spcAft>
                <a:spcPts val="0"/>
              </a:spcAft>
              <a:buClr>
                <a:srgbClr val="000000"/>
              </a:buClr>
              <a:buSzPts val="900"/>
              <a:buFont typeface="Helvetica Neue Light"/>
              <a:buNone/>
              <a:defRPr b="0" i="0" sz="900" u="none" cap="none" strike="noStrike">
                <a:solidFill>
                  <a:srgbClr val="000000"/>
                </a:solidFill>
                <a:latin typeface="Helvetica Neue Light"/>
                <a:ea typeface="Helvetica Neue Light"/>
                <a:cs typeface="Helvetica Neue Light"/>
                <a:sym typeface="Helvetica Neue Light"/>
              </a:defRPr>
            </a:lvl3pPr>
            <a:lvl4pPr indent="0" lvl="3" marL="0" marR="0" rtl="0" algn="ctr">
              <a:lnSpc>
                <a:spcPct val="100000"/>
              </a:lnSpc>
              <a:spcBef>
                <a:spcPts val="0"/>
              </a:spcBef>
              <a:spcAft>
                <a:spcPts val="0"/>
              </a:spcAft>
              <a:buClr>
                <a:srgbClr val="000000"/>
              </a:buClr>
              <a:buSzPts val="900"/>
              <a:buFont typeface="Helvetica Neue Light"/>
              <a:buNone/>
              <a:defRPr b="0" i="0" sz="900" u="none" cap="none" strike="noStrike">
                <a:solidFill>
                  <a:srgbClr val="000000"/>
                </a:solidFill>
                <a:latin typeface="Helvetica Neue Light"/>
                <a:ea typeface="Helvetica Neue Light"/>
                <a:cs typeface="Helvetica Neue Light"/>
                <a:sym typeface="Helvetica Neue Light"/>
              </a:defRPr>
            </a:lvl4pPr>
            <a:lvl5pPr indent="0" lvl="4" marL="0" marR="0" rtl="0" algn="ctr">
              <a:lnSpc>
                <a:spcPct val="100000"/>
              </a:lnSpc>
              <a:spcBef>
                <a:spcPts val="0"/>
              </a:spcBef>
              <a:spcAft>
                <a:spcPts val="0"/>
              </a:spcAft>
              <a:buClr>
                <a:srgbClr val="000000"/>
              </a:buClr>
              <a:buSzPts val="900"/>
              <a:buFont typeface="Helvetica Neue Light"/>
              <a:buNone/>
              <a:defRPr b="0" i="0" sz="900" u="none" cap="none" strike="noStrike">
                <a:solidFill>
                  <a:srgbClr val="000000"/>
                </a:solidFill>
                <a:latin typeface="Helvetica Neue Light"/>
                <a:ea typeface="Helvetica Neue Light"/>
                <a:cs typeface="Helvetica Neue Light"/>
                <a:sym typeface="Helvetica Neue Light"/>
              </a:defRPr>
            </a:lvl5pPr>
            <a:lvl6pPr indent="0" lvl="5" marL="0" marR="0" rtl="0" algn="ctr">
              <a:lnSpc>
                <a:spcPct val="100000"/>
              </a:lnSpc>
              <a:spcBef>
                <a:spcPts val="0"/>
              </a:spcBef>
              <a:spcAft>
                <a:spcPts val="0"/>
              </a:spcAft>
              <a:buClr>
                <a:srgbClr val="000000"/>
              </a:buClr>
              <a:buSzPts val="900"/>
              <a:buFont typeface="Helvetica Neue Light"/>
              <a:buNone/>
              <a:defRPr b="0" i="0" sz="900" u="none" cap="none" strike="noStrike">
                <a:solidFill>
                  <a:srgbClr val="000000"/>
                </a:solidFill>
                <a:latin typeface="Helvetica Neue Light"/>
                <a:ea typeface="Helvetica Neue Light"/>
                <a:cs typeface="Helvetica Neue Light"/>
                <a:sym typeface="Helvetica Neue Light"/>
              </a:defRPr>
            </a:lvl6pPr>
            <a:lvl7pPr indent="0" lvl="6" marL="0" marR="0" rtl="0" algn="ctr">
              <a:lnSpc>
                <a:spcPct val="100000"/>
              </a:lnSpc>
              <a:spcBef>
                <a:spcPts val="0"/>
              </a:spcBef>
              <a:spcAft>
                <a:spcPts val="0"/>
              </a:spcAft>
              <a:buClr>
                <a:srgbClr val="000000"/>
              </a:buClr>
              <a:buSzPts val="900"/>
              <a:buFont typeface="Helvetica Neue Light"/>
              <a:buNone/>
              <a:defRPr b="0" i="0" sz="900" u="none" cap="none" strike="noStrike">
                <a:solidFill>
                  <a:srgbClr val="000000"/>
                </a:solidFill>
                <a:latin typeface="Helvetica Neue Light"/>
                <a:ea typeface="Helvetica Neue Light"/>
                <a:cs typeface="Helvetica Neue Light"/>
                <a:sym typeface="Helvetica Neue Light"/>
              </a:defRPr>
            </a:lvl7pPr>
            <a:lvl8pPr indent="0" lvl="7" marL="0" marR="0" rtl="0" algn="ctr">
              <a:lnSpc>
                <a:spcPct val="100000"/>
              </a:lnSpc>
              <a:spcBef>
                <a:spcPts val="0"/>
              </a:spcBef>
              <a:spcAft>
                <a:spcPts val="0"/>
              </a:spcAft>
              <a:buClr>
                <a:srgbClr val="000000"/>
              </a:buClr>
              <a:buSzPts val="900"/>
              <a:buFont typeface="Helvetica Neue Light"/>
              <a:buNone/>
              <a:defRPr b="0" i="0" sz="900" u="none" cap="none" strike="noStrike">
                <a:solidFill>
                  <a:srgbClr val="000000"/>
                </a:solidFill>
                <a:latin typeface="Helvetica Neue Light"/>
                <a:ea typeface="Helvetica Neue Light"/>
                <a:cs typeface="Helvetica Neue Light"/>
                <a:sym typeface="Helvetica Neue Light"/>
              </a:defRPr>
            </a:lvl8pPr>
            <a:lvl9pPr indent="0" lvl="8" marL="0" marR="0" rtl="0" algn="ctr">
              <a:lnSpc>
                <a:spcPct val="100000"/>
              </a:lnSpc>
              <a:spcBef>
                <a:spcPts val="0"/>
              </a:spcBef>
              <a:spcAft>
                <a:spcPts val="0"/>
              </a:spcAft>
              <a:buClr>
                <a:srgbClr val="000000"/>
              </a:buClr>
              <a:buSzPts val="900"/>
              <a:buFont typeface="Helvetica Neue Light"/>
              <a:buNone/>
              <a:defRPr b="0" i="0" sz="900" u="none" cap="none" strike="noStrike">
                <a:solidFill>
                  <a:srgbClr val="000000"/>
                </a:solidFill>
                <a:latin typeface="Helvetica Neue Light"/>
                <a:ea typeface="Helvetica Neue Light"/>
                <a:cs typeface="Helvetica Neue Light"/>
                <a:sym typeface="Helvetica Neue Light"/>
              </a:defRPr>
            </a:lvl9pPr>
          </a:lstStyle>
          <a:p>
            <a:pPr indent="0" lvl="0" marL="0" rtl="0" algn="ctr">
              <a:spcBef>
                <a:spcPts val="0"/>
              </a:spcBef>
              <a:spcAft>
                <a:spcPts val="0"/>
              </a:spcAft>
              <a:buNone/>
            </a:pPr>
            <a:fld id="{00000000-1234-1234-1234-123412341234}" type="slidenum">
              <a:rPr lang="en-GB"/>
              <a:t>‹#›</a:t>
            </a:fld>
            <a:endParaRPr sz="500">
              <a:latin typeface="Arial"/>
              <a:ea typeface="Arial"/>
              <a:cs typeface="Arial"/>
              <a:sym typeface="Arial"/>
            </a:endParaRPr>
          </a:p>
        </p:txBody>
      </p:sp>
    </p:spTree>
  </p:cSld>
  <p:clrMap accent1="accent1" accent2="accent2" accent3="accent3" accent4="accent4" accent5="accent5" accent6="accent6" bg1="lt1" bg2="dk2" tx1="dk1" tx2="lt2" folHlink="folHlink" hlink="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 id="2147483670" r:id="rId12"/>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3" name="Shape 103"/>
        <p:cNvGrpSpPr/>
        <p:nvPr/>
      </p:nvGrpSpPr>
      <p:grpSpPr>
        <a:xfrm>
          <a:off x="0" y="0"/>
          <a:ext cx="0" cy="0"/>
          <a:chOff x="0" y="0"/>
          <a:chExt cx="0" cy="0"/>
        </a:xfrm>
      </p:grpSpPr>
      <p:grpSp>
        <p:nvGrpSpPr>
          <p:cNvPr id="104" name="Google Shape;104;p26"/>
          <p:cNvGrpSpPr/>
          <p:nvPr/>
        </p:nvGrpSpPr>
        <p:grpSpPr>
          <a:xfrm>
            <a:off x="610195" y="480417"/>
            <a:ext cx="7920633" cy="3911203"/>
            <a:chOff x="0" y="0"/>
            <a:chExt cx="21122013" cy="10430185"/>
          </a:xfrm>
        </p:grpSpPr>
        <p:grpSp>
          <p:nvGrpSpPr>
            <p:cNvPr id="105" name="Google Shape;105;p26"/>
            <p:cNvGrpSpPr/>
            <p:nvPr/>
          </p:nvGrpSpPr>
          <p:grpSpPr>
            <a:xfrm>
              <a:off x="0" y="0"/>
              <a:ext cx="21122013" cy="850900"/>
              <a:chOff x="0" y="0"/>
              <a:chExt cx="21122012" cy="850900"/>
            </a:xfrm>
          </p:grpSpPr>
          <p:sp>
            <p:nvSpPr>
              <p:cNvPr id="106" name="Google Shape;106;p26"/>
              <p:cNvSpPr txBox="1"/>
              <p:nvPr/>
            </p:nvSpPr>
            <p:spPr>
              <a:xfrm>
                <a:off x="0" y="0"/>
                <a:ext cx="7609635" cy="850900"/>
              </a:xfrm>
              <a:prstGeom prst="rect">
                <a:avLst/>
              </a:prstGeom>
              <a:noFill/>
              <a:ln>
                <a:noFill/>
              </a:ln>
            </p:spPr>
            <p:txBody>
              <a:bodyPr anchorCtr="0" anchor="t" bIns="14300" lIns="14300" spcFirstLastPara="1" rIns="14300" wrap="square" tIns="14300">
                <a:spAutoFit/>
              </a:bodyPr>
              <a:lstStyle/>
              <a:p>
                <a:pPr indent="0" lvl="0" marL="0" marR="0" rtl="0" algn="l">
                  <a:lnSpc>
                    <a:spcPct val="100000"/>
                  </a:lnSpc>
                  <a:spcBef>
                    <a:spcPts val="0"/>
                  </a:spcBef>
                  <a:spcAft>
                    <a:spcPts val="0"/>
                  </a:spcAft>
                  <a:buClr>
                    <a:schemeClr val="dk1"/>
                  </a:buClr>
                  <a:buSzPts val="1900"/>
                  <a:buFont typeface="Impact"/>
                  <a:buNone/>
                </a:pPr>
                <a:r>
                  <a:rPr b="0" i="0" lang="en-GB" sz="1900" u="none" cap="none" strike="noStrike">
                    <a:solidFill>
                      <a:schemeClr val="dk1"/>
                    </a:solidFill>
                    <a:latin typeface="Impact"/>
                    <a:ea typeface="Impact"/>
                    <a:cs typeface="Impact"/>
                    <a:sym typeface="Impact"/>
                  </a:rPr>
                  <a:t>Maslow’s Hierarchy of needs</a:t>
                </a:r>
                <a:endParaRPr sz="500"/>
              </a:p>
            </p:txBody>
          </p:sp>
          <p:cxnSp>
            <p:nvCxnSpPr>
              <p:cNvPr id="107" name="Google Shape;107;p26"/>
              <p:cNvCxnSpPr/>
              <p:nvPr/>
            </p:nvCxnSpPr>
            <p:spPr>
              <a:xfrm flipH="1" rot="10800000">
                <a:off x="7679098" y="653710"/>
                <a:ext cx="13400929" cy="6351"/>
              </a:xfrm>
              <a:prstGeom prst="straightConnector1">
                <a:avLst/>
              </a:prstGeom>
              <a:noFill/>
              <a:ln cap="flat" cmpd="sng" w="12700">
                <a:solidFill>
                  <a:srgbClr val="A7A7A7"/>
                </a:solidFill>
                <a:prstDash val="solid"/>
                <a:miter lim="800000"/>
                <a:headEnd len="med" w="med" type="none"/>
                <a:tailEnd len="med" w="med" type="none"/>
              </a:ln>
            </p:spPr>
          </p:cxnSp>
          <p:sp>
            <p:nvSpPr>
              <p:cNvPr id="108" name="Google Shape;108;p26"/>
              <p:cNvSpPr txBox="1"/>
              <p:nvPr/>
            </p:nvSpPr>
            <p:spPr>
              <a:xfrm>
                <a:off x="15061348" y="147233"/>
                <a:ext cx="6060664" cy="412501"/>
              </a:xfrm>
              <a:prstGeom prst="rect">
                <a:avLst/>
              </a:prstGeom>
              <a:noFill/>
              <a:ln>
                <a:noFill/>
              </a:ln>
            </p:spPr>
            <p:txBody>
              <a:bodyPr anchorCtr="0" anchor="t" bIns="17150" lIns="17150" spcFirstLastPara="1" rIns="17150" wrap="square" tIns="17150">
                <a:spAutoFit/>
              </a:bodyPr>
              <a:lstStyle/>
              <a:p>
                <a:pPr indent="0" lvl="0" marL="0" marR="0" rtl="0" algn="r">
                  <a:lnSpc>
                    <a:spcPct val="100000"/>
                  </a:lnSpc>
                  <a:spcBef>
                    <a:spcPts val="0"/>
                  </a:spcBef>
                  <a:spcAft>
                    <a:spcPts val="0"/>
                  </a:spcAft>
                  <a:buClr>
                    <a:srgbClr val="A7A7A7"/>
                  </a:buClr>
                  <a:buSzPts val="800"/>
                  <a:buFont typeface="Arial"/>
                  <a:buNone/>
                </a:pPr>
                <a:r>
                  <a:rPr b="1" i="0" lang="en-GB" sz="800" u="none" cap="none" strike="noStrike">
                    <a:solidFill>
                      <a:srgbClr val="A7A7A7"/>
                    </a:solidFill>
                    <a:latin typeface="Arial"/>
                    <a:ea typeface="Arial"/>
                    <a:cs typeface="Arial"/>
                    <a:sym typeface="Arial"/>
                  </a:rPr>
                  <a:t>PROFESSIONAL TEMPLATE</a:t>
                </a:r>
                <a:endParaRPr sz="500"/>
              </a:p>
            </p:txBody>
          </p:sp>
        </p:grpSp>
        <p:grpSp>
          <p:nvGrpSpPr>
            <p:cNvPr id="109" name="Google Shape;109;p26"/>
            <p:cNvGrpSpPr/>
            <p:nvPr/>
          </p:nvGrpSpPr>
          <p:grpSpPr>
            <a:xfrm>
              <a:off x="52263" y="2044761"/>
              <a:ext cx="21026887" cy="8385424"/>
              <a:chOff x="0" y="374"/>
              <a:chExt cx="21026885" cy="8385422"/>
            </a:xfrm>
          </p:grpSpPr>
          <p:sp>
            <p:nvSpPr>
              <p:cNvPr id="110" name="Google Shape;110;p26"/>
              <p:cNvSpPr/>
              <p:nvPr/>
            </p:nvSpPr>
            <p:spPr>
              <a:xfrm>
                <a:off x="7320200" y="6777611"/>
                <a:ext cx="13706685" cy="1608185"/>
              </a:xfrm>
              <a:prstGeom prst="roundRect">
                <a:avLst>
                  <a:gd fmla="val 50000" name="adj"/>
                </a:avLst>
              </a:prstGeom>
              <a:solidFill>
                <a:srgbClr val="F0EDF2"/>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None/>
                </a:pPr>
                <a:r>
                  <a:t/>
                </a:r>
                <a:endParaRPr b="1" i="0" sz="1100" u="none">
                  <a:solidFill>
                    <a:srgbClr val="000000"/>
                  </a:solidFill>
                  <a:latin typeface="Helvetica Neue"/>
                  <a:ea typeface="Helvetica Neue"/>
                  <a:cs typeface="Helvetica Neue"/>
                  <a:sym typeface="Helvetica Neue"/>
                </a:endParaRPr>
              </a:p>
            </p:txBody>
          </p:sp>
          <p:sp>
            <p:nvSpPr>
              <p:cNvPr id="111" name="Google Shape;111;p26"/>
              <p:cNvSpPr/>
              <p:nvPr/>
            </p:nvSpPr>
            <p:spPr>
              <a:xfrm>
                <a:off x="7332900" y="5083699"/>
                <a:ext cx="12814496" cy="1608184"/>
              </a:xfrm>
              <a:prstGeom prst="roundRect">
                <a:avLst>
                  <a:gd fmla="val 50000" name="adj"/>
                </a:avLst>
              </a:prstGeom>
              <a:solidFill>
                <a:srgbClr val="F0EDF2"/>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None/>
                </a:pPr>
                <a:r>
                  <a:t/>
                </a:r>
                <a:endParaRPr b="1" i="0" sz="1100" u="none">
                  <a:solidFill>
                    <a:srgbClr val="000000"/>
                  </a:solidFill>
                  <a:latin typeface="Helvetica Neue"/>
                  <a:ea typeface="Helvetica Neue"/>
                  <a:cs typeface="Helvetica Neue"/>
                  <a:sym typeface="Helvetica Neue"/>
                </a:endParaRPr>
              </a:p>
            </p:txBody>
          </p:sp>
          <p:sp>
            <p:nvSpPr>
              <p:cNvPr id="112" name="Google Shape;112;p26"/>
              <p:cNvSpPr/>
              <p:nvPr/>
            </p:nvSpPr>
            <p:spPr>
              <a:xfrm>
                <a:off x="7332900" y="3389786"/>
                <a:ext cx="11933420" cy="1606597"/>
              </a:xfrm>
              <a:prstGeom prst="roundRect">
                <a:avLst>
                  <a:gd fmla="val 50000" name="adj"/>
                </a:avLst>
              </a:prstGeom>
              <a:solidFill>
                <a:srgbClr val="F0EDF2"/>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None/>
                </a:pPr>
                <a:r>
                  <a:t/>
                </a:r>
                <a:endParaRPr b="1" i="0" sz="1100" u="none">
                  <a:solidFill>
                    <a:srgbClr val="000000"/>
                  </a:solidFill>
                  <a:latin typeface="Helvetica Neue"/>
                  <a:ea typeface="Helvetica Neue"/>
                  <a:cs typeface="Helvetica Neue"/>
                  <a:sym typeface="Helvetica Neue"/>
                </a:endParaRPr>
              </a:p>
            </p:txBody>
          </p:sp>
          <p:sp>
            <p:nvSpPr>
              <p:cNvPr id="113" name="Google Shape;113;p26"/>
              <p:cNvSpPr/>
              <p:nvPr/>
            </p:nvSpPr>
            <p:spPr>
              <a:xfrm>
                <a:off x="7329725" y="1694286"/>
                <a:ext cx="11052344" cy="1608185"/>
              </a:xfrm>
              <a:prstGeom prst="roundRect">
                <a:avLst>
                  <a:gd fmla="val 50000" name="adj"/>
                </a:avLst>
              </a:prstGeom>
              <a:solidFill>
                <a:srgbClr val="F0EDF2"/>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None/>
                </a:pPr>
                <a:r>
                  <a:t/>
                </a:r>
                <a:endParaRPr b="1" i="0" sz="1100" u="none">
                  <a:solidFill>
                    <a:srgbClr val="000000"/>
                  </a:solidFill>
                  <a:latin typeface="Helvetica Neue"/>
                  <a:ea typeface="Helvetica Neue"/>
                  <a:cs typeface="Helvetica Neue"/>
                  <a:sym typeface="Helvetica Neue"/>
                </a:endParaRPr>
              </a:p>
            </p:txBody>
          </p:sp>
          <p:sp>
            <p:nvSpPr>
              <p:cNvPr id="114" name="Google Shape;114;p26"/>
              <p:cNvSpPr/>
              <p:nvPr/>
            </p:nvSpPr>
            <p:spPr>
              <a:xfrm>
                <a:off x="7332900" y="374"/>
                <a:ext cx="10172856" cy="1608184"/>
              </a:xfrm>
              <a:prstGeom prst="roundRect">
                <a:avLst>
                  <a:gd fmla="val 50000" name="adj"/>
                </a:avLst>
              </a:prstGeom>
              <a:solidFill>
                <a:srgbClr val="F0EDF2"/>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None/>
                </a:pPr>
                <a:r>
                  <a:t/>
                </a:r>
                <a:endParaRPr b="1" i="0" sz="1100" u="none">
                  <a:solidFill>
                    <a:srgbClr val="000000"/>
                  </a:solidFill>
                  <a:latin typeface="Helvetica Neue"/>
                  <a:ea typeface="Helvetica Neue"/>
                  <a:cs typeface="Helvetica Neue"/>
                  <a:sym typeface="Helvetica Neue"/>
                </a:endParaRPr>
              </a:p>
            </p:txBody>
          </p:sp>
          <p:sp>
            <p:nvSpPr>
              <p:cNvPr id="115" name="Google Shape;115;p26"/>
              <p:cNvSpPr/>
              <p:nvPr/>
            </p:nvSpPr>
            <p:spPr>
              <a:xfrm>
                <a:off x="12970199" y="459175"/>
                <a:ext cx="7447077" cy="7161424"/>
              </a:xfrm>
              <a:custGeom>
                <a:rect b="b" l="l" r="r" t="t"/>
                <a:pathLst>
                  <a:path extrusionOk="0" h="21600" w="21600">
                    <a:moveTo>
                      <a:pt x="10800" y="0"/>
                    </a:moveTo>
                    <a:lnTo>
                      <a:pt x="21600" y="21600"/>
                    </a:lnTo>
                    <a:lnTo>
                      <a:pt x="0" y="21600"/>
                    </a:lnTo>
                    <a:lnTo>
                      <a:pt x="10800" y="0"/>
                    </a:lnTo>
                    <a:close/>
                  </a:path>
                </a:pathLst>
              </a:custGeom>
              <a:noFill/>
              <a:ln cap="flat" cmpd="sng" w="38100">
                <a:solidFill>
                  <a:srgbClr val="CFCDD0"/>
                </a:solidFill>
                <a:prstDash val="solid"/>
                <a:miter lim="262144"/>
                <a:headEnd len="sm" w="sm" type="none"/>
                <a:tailEnd len="sm" w="sm" type="none"/>
              </a:ln>
            </p:spPr>
            <p:txBody>
              <a:bodyPr anchorCtr="0" anchor="ctr" bIns="0" lIns="0" spcFirstLastPara="1" rIns="0" wrap="square" tIns="0">
                <a:noAutofit/>
              </a:bodyPr>
              <a:lstStyle/>
              <a:p>
                <a:pPr indent="0" lvl="0" marL="0" marR="0" rtl="0" algn="l">
                  <a:lnSpc>
                    <a:spcPct val="100000"/>
                  </a:lnSpc>
                  <a:spcBef>
                    <a:spcPts val="0"/>
                  </a:spcBef>
                  <a:spcAft>
                    <a:spcPts val="0"/>
                  </a:spcAft>
                  <a:buNone/>
                </a:pPr>
                <a:r>
                  <a:t/>
                </a:r>
                <a:endParaRPr b="1" i="0" sz="1100" u="none">
                  <a:solidFill>
                    <a:srgbClr val="000000"/>
                  </a:solidFill>
                  <a:latin typeface="Helvetica Neue"/>
                  <a:ea typeface="Helvetica Neue"/>
                  <a:cs typeface="Helvetica Neue"/>
                  <a:sym typeface="Helvetica Neue"/>
                </a:endParaRPr>
              </a:p>
            </p:txBody>
          </p:sp>
          <p:sp>
            <p:nvSpPr>
              <p:cNvPr id="116" name="Google Shape;116;p26"/>
              <p:cNvSpPr/>
              <p:nvPr/>
            </p:nvSpPr>
            <p:spPr>
              <a:xfrm>
                <a:off x="12398690" y="6818887"/>
                <a:ext cx="1533548" cy="1535158"/>
              </a:xfrm>
              <a:prstGeom prst="ellipse">
                <a:avLst/>
              </a:prstGeom>
              <a:solidFill>
                <a:schemeClr val="accent1"/>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None/>
                </a:pPr>
                <a:r>
                  <a:t/>
                </a:r>
                <a:endParaRPr b="1" i="0" sz="1100" u="none">
                  <a:solidFill>
                    <a:srgbClr val="000000"/>
                  </a:solidFill>
                  <a:latin typeface="Helvetica Neue"/>
                  <a:ea typeface="Helvetica Neue"/>
                  <a:cs typeface="Helvetica Neue"/>
                  <a:sym typeface="Helvetica Neue"/>
                </a:endParaRPr>
              </a:p>
            </p:txBody>
          </p:sp>
          <p:sp>
            <p:nvSpPr>
              <p:cNvPr id="117" name="Google Shape;117;p26"/>
              <p:cNvSpPr/>
              <p:nvPr/>
            </p:nvSpPr>
            <p:spPr>
              <a:xfrm>
                <a:off x="14162430" y="6818887"/>
                <a:ext cx="1535136" cy="1535158"/>
              </a:xfrm>
              <a:prstGeom prst="ellipse">
                <a:avLst/>
              </a:prstGeom>
              <a:solidFill>
                <a:schemeClr val="accent1"/>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None/>
                </a:pPr>
                <a:r>
                  <a:t/>
                </a:r>
                <a:endParaRPr b="1" i="0" sz="1100" u="none">
                  <a:solidFill>
                    <a:srgbClr val="000000"/>
                  </a:solidFill>
                  <a:latin typeface="Helvetica Neue"/>
                  <a:ea typeface="Helvetica Neue"/>
                  <a:cs typeface="Helvetica Neue"/>
                  <a:sym typeface="Helvetica Neue"/>
                </a:endParaRPr>
              </a:p>
            </p:txBody>
          </p:sp>
          <p:sp>
            <p:nvSpPr>
              <p:cNvPr id="118" name="Google Shape;118;p26"/>
              <p:cNvSpPr/>
              <p:nvPr/>
            </p:nvSpPr>
            <p:spPr>
              <a:xfrm>
                <a:off x="15926169" y="6818887"/>
                <a:ext cx="1535137" cy="1535158"/>
              </a:xfrm>
              <a:prstGeom prst="ellipse">
                <a:avLst/>
              </a:prstGeom>
              <a:solidFill>
                <a:schemeClr val="accent1"/>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None/>
                </a:pPr>
                <a:r>
                  <a:t/>
                </a:r>
                <a:endParaRPr b="1" i="0" sz="1100" u="none">
                  <a:solidFill>
                    <a:srgbClr val="000000"/>
                  </a:solidFill>
                  <a:latin typeface="Helvetica Neue"/>
                  <a:ea typeface="Helvetica Neue"/>
                  <a:cs typeface="Helvetica Neue"/>
                  <a:sym typeface="Helvetica Neue"/>
                </a:endParaRPr>
              </a:p>
            </p:txBody>
          </p:sp>
          <p:sp>
            <p:nvSpPr>
              <p:cNvPr id="119" name="Google Shape;119;p26"/>
              <p:cNvSpPr/>
              <p:nvPr/>
            </p:nvSpPr>
            <p:spPr>
              <a:xfrm>
                <a:off x="17691496" y="6818887"/>
                <a:ext cx="1533548" cy="1535158"/>
              </a:xfrm>
              <a:prstGeom prst="ellipse">
                <a:avLst/>
              </a:prstGeom>
              <a:solidFill>
                <a:schemeClr val="accent1"/>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None/>
                </a:pPr>
                <a:r>
                  <a:t/>
                </a:r>
                <a:endParaRPr b="1" i="0" sz="1100" u="none">
                  <a:solidFill>
                    <a:srgbClr val="000000"/>
                  </a:solidFill>
                  <a:latin typeface="Helvetica Neue"/>
                  <a:ea typeface="Helvetica Neue"/>
                  <a:cs typeface="Helvetica Neue"/>
                  <a:sym typeface="Helvetica Neue"/>
                </a:endParaRPr>
              </a:p>
            </p:txBody>
          </p:sp>
          <p:sp>
            <p:nvSpPr>
              <p:cNvPr id="120" name="Google Shape;120;p26"/>
              <p:cNvSpPr/>
              <p:nvPr/>
            </p:nvSpPr>
            <p:spPr>
              <a:xfrm>
                <a:off x="19455236" y="6818887"/>
                <a:ext cx="1535136" cy="1535158"/>
              </a:xfrm>
              <a:prstGeom prst="ellipse">
                <a:avLst/>
              </a:prstGeom>
              <a:solidFill>
                <a:schemeClr val="accent1"/>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None/>
                </a:pPr>
                <a:r>
                  <a:t/>
                </a:r>
                <a:endParaRPr b="1" i="0" sz="1100" u="none">
                  <a:solidFill>
                    <a:srgbClr val="000000"/>
                  </a:solidFill>
                  <a:latin typeface="Helvetica Neue"/>
                  <a:ea typeface="Helvetica Neue"/>
                  <a:cs typeface="Helvetica Neue"/>
                  <a:sym typeface="Helvetica Neue"/>
                </a:endParaRPr>
              </a:p>
            </p:txBody>
          </p:sp>
          <p:sp>
            <p:nvSpPr>
              <p:cNvPr id="121" name="Google Shape;121;p26"/>
              <p:cNvSpPr/>
              <p:nvPr/>
            </p:nvSpPr>
            <p:spPr>
              <a:xfrm>
                <a:off x="13279766" y="5121800"/>
                <a:ext cx="1535136" cy="1535157"/>
              </a:xfrm>
              <a:prstGeom prst="ellipse">
                <a:avLst/>
              </a:prstGeom>
              <a:solidFill>
                <a:schemeClr val="accent2"/>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None/>
                </a:pPr>
                <a:r>
                  <a:t/>
                </a:r>
                <a:endParaRPr b="1" i="0" sz="1100" u="none">
                  <a:solidFill>
                    <a:srgbClr val="000000"/>
                  </a:solidFill>
                  <a:latin typeface="Helvetica Neue"/>
                  <a:ea typeface="Helvetica Neue"/>
                  <a:cs typeface="Helvetica Neue"/>
                  <a:sym typeface="Helvetica Neue"/>
                </a:endParaRPr>
              </a:p>
            </p:txBody>
          </p:sp>
          <p:sp>
            <p:nvSpPr>
              <p:cNvPr id="122" name="Google Shape;122;p26"/>
              <p:cNvSpPr/>
              <p:nvPr/>
            </p:nvSpPr>
            <p:spPr>
              <a:xfrm>
                <a:off x="15045093" y="5121800"/>
                <a:ext cx="1533548" cy="1535157"/>
              </a:xfrm>
              <a:prstGeom prst="ellipse">
                <a:avLst/>
              </a:prstGeom>
              <a:solidFill>
                <a:schemeClr val="accent2"/>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None/>
                </a:pPr>
                <a:r>
                  <a:t/>
                </a:r>
                <a:endParaRPr b="1" i="0" sz="1100" u="none">
                  <a:solidFill>
                    <a:srgbClr val="000000"/>
                  </a:solidFill>
                  <a:latin typeface="Helvetica Neue"/>
                  <a:ea typeface="Helvetica Neue"/>
                  <a:cs typeface="Helvetica Neue"/>
                  <a:sym typeface="Helvetica Neue"/>
                </a:endParaRPr>
              </a:p>
            </p:txBody>
          </p:sp>
          <p:sp>
            <p:nvSpPr>
              <p:cNvPr id="123" name="Google Shape;123;p26"/>
              <p:cNvSpPr/>
              <p:nvPr/>
            </p:nvSpPr>
            <p:spPr>
              <a:xfrm>
                <a:off x="16808832" y="5121800"/>
                <a:ext cx="1535137" cy="1535157"/>
              </a:xfrm>
              <a:prstGeom prst="ellipse">
                <a:avLst/>
              </a:prstGeom>
              <a:solidFill>
                <a:schemeClr val="accent2"/>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None/>
                </a:pPr>
                <a:r>
                  <a:t/>
                </a:r>
                <a:endParaRPr b="1" i="0" sz="1100" u="none">
                  <a:solidFill>
                    <a:srgbClr val="000000"/>
                  </a:solidFill>
                  <a:latin typeface="Helvetica Neue"/>
                  <a:ea typeface="Helvetica Neue"/>
                  <a:cs typeface="Helvetica Neue"/>
                  <a:sym typeface="Helvetica Neue"/>
                </a:endParaRPr>
              </a:p>
            </p:txBody>
          </p:sp>
          <p:sp>
            <p:nvSpPr>
              <p:cNvPr id="124" name="Google Shape;124;p26"/>
              <p:cNvSpPr/>
              <p:nvPr/>
            </p:nvSpPr>
            <p:spPr>
              <a:xfrm>
                <a:off x="18572572" y="5121800"/>
                <a:ext cx="1535136" cy="1535157"/>
              </a:xfrm>
              <a:prstGeom prst="ellipse">
                <a:avLst/>
              </a:prstGeom>
              <a:solidFill>
                <a:schemeClr val="accent2"/>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None/>
                </a:pPr>
                <a:r>
                  <a:t/>
                </a:r>
                <a:endParaRPr b="1" i="0" sz="1100" u="none">
                  <a:solidFill>
                    <a:srgbClr val="000000"/>
                  </a:solidFill>
                  <a:latin typeface="Helvetica Neue"/>
                  <a:ea typeface="Helvetica Neue"/>
                  <a:cs typeface="Helvetica Neue"/>
                  <a:sym typeface="Helvetica Neue"/>
                </a:endParaRPr>
              </a:p>
            </p:txBody>
          </p:sp>
          <p:sp>
            <p:nvSpPr>
              <p:cNvPr id="125" name="Google Shape;125;p26"/>
              <p:cNvSpPr/>
              <p:nvPr/>
            </p:nvSpPr>
            <p:spPr>
              <a:xfrm>
                <a:off x="14162430" y="3426300"/>
                <a:ext cx="1535136" cy="1533570"/>
              </a:xfrm>
              <a:prstGeom prst="ellipse">
                <a:avLst/>
              </a:prstGeom>
              <a:solidFill>
                <a:srgbClr val="B3DA4D"/>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None/>
                </a:pPr>
                <a:r>
                  <a:t/>
                </a:r>
                <a:endParaRPr b="1" i="0" sz="1100" u="none">
                  <a:solidFill>
                    <a:srgbClr val="000000"/>
                  </a:solidFill>
                  <a:latin typeface="Helvetica Neue"/>
                  <a:ea typeface="Helvetica Neue"/>
                  <a:cs typeface="Helvetica Neue"/>
                  <a:sym typeface="Helvetica Neue"/>
                </a:endParaRPr>
              </a:p>
            </p:txBody>
          </p:sp>
          <p:sp>
            <p:nvSpPr>
              <p:cNvPr id="126" name="Google Shape;126;p26"/>
              <p:cNvSpPr/>
              <p:nvPr/>
            </p:nvSpPr>
            <p:spPr>
              <a:xfrm>
                <a:off x="15926169" y="3426300"/>
                <a:ext cx="1535137" cy="1533570"/>
              </a:xfrm>
              <a:prstGeom prst="ellipse">
                <a:avLst/>
              </a:prstGeom>
              <a:solidFill>
                <a:srgbClr val="B3DA4D"/>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None/>
                </a:pPr>
                <a:r>
                  <a:t/>
                </a:r>
                <a:endParaRPr b="1" i="0" sz="1100" u="none">
                  <a:solidFill>
                    <a:srgbClr val="000000"/>
                  </a:solidFill>
                  <a:latin typeface="Helvetica Neue"/>
                  <a:ea typeface="Helvetica Neue"/>
                  <a:cs typeface="Helvetica Neue"/>
                  <a:sym typeface="Helvetica Neue"/>
                </a:endParaRPr>
              </a:p>
            </p:txBody>
          </p:sp>
          <p:sp>
            <p:nvSpPr>
              <p:cNvPr id="127" name="Google Shape;127;p26"/>
              <p:cNvSpPr/>
              <p:nvPr/>
            </p:nvSpPr>
            <p:spPr>
              <a:xfrm>
                <a:off x="17691496" y="3426300"/>
                <a:ext cx="1533548" cy="1533570"/>
              </a:xfrm>
              <a:prstGeom prst="ellipse">
                <a:avLst/>
              </a:prstGeom>
              <a:solidFill>
                <a:srgbClr val="B3DA4D"/>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None/>
                </a:pPr>
                <a:r>
                  <a:t/>
                </a:r>
                <a:endParaRPr b="1" i="0" sz="1100" u="none">
                  <a:solidFill>
                    <a:srgbClr val="000000"/>
                  </a:solidFill>
                  <a:latin typeface="Helvetica Neue"/>
                  <a:ea typeface="Helvetica Neue"/>
                  <a:cs typeface="Helvetica Neue"/>
                  <a:sym typeface="Helvetica Neue"/>
                </a:endParaRPr>
              </a:p>
            </p:txBody>
          </p:sp>
          <p:sp>
            <p:nvSpPr>
              <p:cNvPr id="128" name="Google Shape;128;p26"/>
              <p:cNvSpPr/>
              <p:nvPr/>
            </p:nvSpPr>
            <p:spPr>
              <a:xfrm>
                <a:off x="15045093" y="1729212"/>
                <a:ext cx="1533548" cy="1535158"/>
              </a:xfrm>
              <a:prstGeom prst="ellipse">
                <a:avLst/>
              </a:prstGeom>
              <a:solidFill>
                <a:srgbClr val="4FDAB3"/>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None/>
                </a:pPr>
                <a:r>
                  <a:t/>
                </a:r>
                <a:endParaRPr b="1" i="0" sz="1100" u="none">
                  <a:solidFill>
                    <a:srgbClr val="000000"/>
                  </a:solidFill>
                  <a:latin typeface="Helvetica Neue"/>
                  <a:ea typeface="Helvetica Neue"/>
                  <a:cs typeface="Helvetica Neue"/>
                  <a:sym typeface="Helvetica Neue"/>
                </a:endParaRPr>
              </a:p>
            </p:txBody>
          </p:sp>
          <p:sp>
            <p:nvSpPr>
              <p:cNvPr id="129" name="Google Shape;129;p26"/>
              <p:cNvSpPr/>
              <p:nvPr/>
            </p:nvSpPr>
            <p:spPr>
              <a:xfrm>
                <a:off x="16808832" y="1729212"/>
                <a:ext cx="1535137" cy="1535158"/>
              </a:xfrm>
              <a:prstGeom prst="ellipse">
                <a:avLst/>
              </a:prstGeom>
              <a:solidFill>
                <a:srgbClr val="4FDAB3"/>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None/>
                </a:pPr>
                <a:r>
                  <a:t/>
                </a:r>
                <a:endParaRPr b="1" i="0" sz="1100" u="none">
                  <a:solidFill>
                    <a:srgbClr val="000000"/>
                  </a:solidFill>
                  <a:latin typeface="Helvetica Neue"/>
                  <a:ea typeface="Helvetica Neue"/>
                  <a:cs typeface="Helvetica Neue"/>
                  <a:sym typeface="Helvetica Neue"/>
                </a:endParaRPr>
              </a:p>
            </p:txBody>
          </p:sp>
          <p:sp>
            <p:nvSpPr>
              <p:cNvPr id="130" name="Google Shape;130;p26"/>
              <p:cNvSpPr/>
              <p:nvPr/>
            </p:nvSpPr>
            <p:spPr>
              <a:xfrm>
                <a:off x="15926169" y="32125"/>
                <a:ext cx="1535137" cy="1535157"/>
              </a:xfrm>
              <a:prstGeom prst="ellipse">
                <a:avLst/>
              </a:prstGeom>
              <a:solidFill>
                <a:srgbClr val="30C2EB"/>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None/>
                </a:pPr>
                <a:r>
                  <a:t/>
                </a:r>
                <a:endParaRPr b="1" i="0" sz="1100" u="none">
                  <a:solidFill>
                    <a:srgbClr val="000000"/>
                  </a:solidFill>
                  <a:latin typeface="Helvetica Neue"/>
                  <a:ea typeface="Helvetica Neue"/>
                  <a:cs typeface="Helvetica Neue"/>
                  <a:sym typeface="Helvetica Neue"/>
                </a:endParaRPr>
              </a:p>
            </p:txBody>
          </p:sp>
          <p:sp>
            <p:nvSpPr>
              <p:cNvPr id="131" name="Google Shape;131;p26"/>
              <p:cNvSpPr txBox="1"/>
              <p:nvPr/>
            </p:nvSpPr>
            <p:spPr>
              <a:xfrm>
                <a:off x="8042523" y="536965"/>
                <a:ext cx="3367140" cy="533416"/>
              </a:xfrm>
              <a:prstGeom prst="rect">
                <a:avLst/>
              </a:prstGeom>
              <a:noFill/>
              <a:ln>
                <a:noFill/>
              </a:ln>
            </p:spPr>
            <p:txBody>
              <a:bodyPr anchorCtr="0" anchor="t" bIns="14300" lIns="14300" spcFirstLastPara="1" rIns="14300" wrap="square" tIns="14300">
                <a:spAutoFit/>
              </a:bodyPr>
              <a:lstStyle/>
              <a:p>
                <a:pPr indent="0" lvl="0" marL="0" marR="0" rtl="0" algn="l">
                  <a:lnSpc>
                    <a:spcPct val="100000"/>
                  </a:lnSpc>
                  <a:spcBef>
                    <a:spcPts val="0"/>
                  </a:spcBef>
                  <a:spcAft>
                    <a:spcPts val="0"/>
                  </a:spcAft>
                  <a:buClr>
                    <a:schemeClr val="dk1"/>
                  </a:buClr>
                  <a:buSzPts val="1100"/>
                  <a:buFont typeface="Impact"/>
                  <a:buNone/>
                </a:pPr>
                <a:r>
                  <a:rPr b="0" i="0" lang="en-GB" sz="1100" u="none">
                    <a:solidFill>
                      <a:schemeClr val="dk1"/>
                    </a:solidFill>
                    <a:latin typeface="Impact"/>
                    <a:ea typeface="Impact"/>
                    <a:cs typeface="Impact"/>
                    <a:sym typeface="Impact"/>
                  </a:rPr>
                  <a:t>SELF ACTUALIZATION</a:t>
                </a:r>
                <a:endParaRPr sz="500"/>
              </a:p>
            </p:txBody>
          </p:sp>
          <p:sp>
            <p:nvSpPr>
              <p:cNvPr id="132" name="Google Shape;132;p26"/>
              <p:cNvSpPr txBox="1"/>
              <p:nvPr/>
            </p:nvSpPr>
            <p:spPr>
              <a:xfrm>
                <a:off x="8042523" y="2224527"/>
                <a:ext cx="2532102" cy="533416"/>
              </a:xfrm>
              <a:prstGeom prst="rect">
                <a:avLst/>
              </a:prstGeom>
              <a:noFill/>
              <a:ln>
                <a:noFill/>
              </a:ln>
            </p:spPr>
            <p:txBody>
              <a:bodyPr anchorCtr="0" anchor="t" bIns="14300" lIns="14300" spcFirstLastPara="1" rIns="14300" wrap="square" tIns="14300">
                <a:spAutoFit/>
              </a:bodyPr>
              <a:lstStyle/>
              <a:p>
                <a:pPr indent="0" lvl="0" marL="0" marR="0" rtl="0" algn="l">
                  <a:lnSpc>
                    <a:spcPct val="100000"/>
                  </a:lnSpc>
                  <a:spcBef>
                    <a:spcPts val="0"/>
                  </a:spcBef>
                  <a:spcAft>
                    <a:spcPts val="0"/>
                  </a:spcAft>
                  <a:buClr>
                    <a:schemeClr val="dk1"/>
                  </a:buClr>
                  <a:buSzPts val="1100"/>
                  <a:buFont typeface="Impact"/>
                  <a:buNone/>
                </a:pPr>
                <a:r>
                  <a:rPr b="0" i="0" lang="en-GB" sz="1100" u="none">
                    <a:solidFill>
                      <a:schemeClr val="dk1"/>
                    </a:solidFill>
                    <a:latin typeface="Impact"/>
                    <a:ea typeface="Impact"/>
                    <a:cs typeface="Impact"/>
                    <a:sym typeface="Impact"/>
                  </a:rPr>
                  <a:t>ESTEEM NEEDS</a:t>
                </a:r>
                <a:endParaRPr sz="500"/>
              </a:p>
            </p:txBody>
          </p:sp>
          <p:sp>
            <p:nvSpPr>
              <p:cNvPr id="133" name="Google Shape;133;p26"/>
              <p:cNvSpPr txBox="1"/>
              <p:nvPr/>
            </p:nvSpPr>
            <p:spPr>
              <a:xfrm>
                <a:off x="8042523" y="3912089"/>
                <a:ext cx="2532102" cy="533416"/>
              </a:xfrm>
              <a:prstGeom prst="rect">
                <a:avLst/>
              </a:prstGeom>
              <a:noFill/>
              <a:ln>
                <a:noFill/>
              </a:ln>
            </p:spPr>
            <p:txBody>
              <a:bodyPr anchorCtr="0" anchor="t" bIns="14300" lIns="14300" spcFirstLastPara="1" rIns="14300" wrap="square" tIns="14300">
                <a:spAutoFit/>
              </a:bodyPr>
              <a:lstStyle/>
              <a:p>
                <a:pPr indent="0" lvl="0" marL="0" marR="0" rtl="0" algn="l">
                  <a:lnSpc>
                    <a:spcPct val="100000"/>
                  </a:lnSpc>
                  <a:spcBef>
                    <a:spcPts val="0"/>
                  </a:spcBef>
                  <a:spcAft>
                    <a:spcPts val="0"/>
                  </a:spcAft>
                  <a:buClr>
                    <a:schemeClr val="dk1"/>
                  </a:buClr>
                  <a:buSzPts val="1100"/>
                  <a:buFont typeface="Impact"/>
                  <a:buNone/>
                </a:pPr>
                <a:r>
                  <a:rPr b="0" i="0" lang="en-GB" sz="1100" u="none">
                    <a:solidFill>
                      <a:schemeClr val="dk1"/>
                    </a:solidFill>
                    <a:latin typeface="Impact"/>
                    <a:ea typeface="Impact"/>
                    <a:cs typeface="Impact"/>
                    <a:sym typeface="Impact"/>
                  </a:rPr>
                  <a:t>SOCIAL NEEDS</a:t>
                </a:r>
                <a:endParaRPr sz="500"/>
              </a:p>
            </p:txBody>
          </p:sp>
          <p:sp>
            <p:nvSpPr>
              <p:cNvPr id="134" name="Google Shape;134;p26"/>
              <p:cNvSpPr txBox="1"/>
              <p:nvPr/>
            </p:nvSpPr>
            <p:spPr>
              <a:xfrm>
                <a:off x="8042523" y="5599651"/>
                <a:ext cx="2268573" cy="533416"/>
              </a:xfrm>
              <a:prstGeom prst="rect">
                <a:avLst/>
              </a:prstGeom>
              <a:noFill/>
              <a:ln>
                <a:noFill/>
              </a:ln>
            </p:spPr>
            <p:txBody>
              <a:bodyPr anchorCtr="0" anchor="t" bIns="14300" lIns="14300" spcFirstLastPara="1" rIns="14300" wrap="square" tIns="14300">
                <a:spAutoFit/>
              </a:bodyPr>
              <a:lstStyle/>
              <a:p>
                <a:pPr indent="0" lvl="0" marL="0" marR="0" rtl="0" algn="l">
                  <a:lnSpc>
                    <a:spcPct val="100000"/>
                  </a:lnSpc>
                  <a:spcBef>
                    <a:spcPts val="0"/>
                  </a:spcBef>
                  <a:spcAft>
                    <a:spcPts val="0"/>
                  </a:spcAft>
                  <a:buClr>
                    <a:schemeClr val="dk1"/>
                  </a:buClr>
                  <a:buSzPts val="1100"/>
                  <a:buFont typeface="Impact"/>
                  <a:buNone/>
                </a:pPr>
                <a:r>
                  <a:rPr b="0" i="0" lang="en-GB" sz="1100" u="none">
                    <a:solidFill>
                      <a:schemeClr val="dk1"/>
                    </a:solidFill>
                    <a:latin typeface="Impact"/>
                    <a:ea typeface="Impact"/>
                    <a:cs typeface="Impact"/>
                    <a:sym typeface="Impact"/>
                  </a:rPr>
                  <a:t>SAFETY NEEDS</a:t>
                </a:r>
                <a:endParaRPr sz="500"/>
              </a:p>
            </p:txBody>
          </p:sp>
          <p:sp>
            <p:nvSpPr>
              <p:cNvPr id="135" name="Google Shape;135;p26"/>
              <p:cNvSpPr txBox="1"/>
              <p:nvPr/>
            </p:nvSpPr>
            <p:spPr>
              <a:xfrm>
                <a:off x="8042523" y="7285626"/>
                <a:ext cx="3695757" cy="533416"/>
              </a:xfrm>
              <a:prstGeom prst="rect">
                <a:avLst/>
              </a:prstGeom>
              <a:noFill/>
              <a:ln>
                <a:noFill/>
              </a:ln>
            </p:spPr>
            <p:txBody>
              <a:bodyPr anchorCtr="0" anchor="t" bIns="14300" lIns="14300" spcFirstLastPara="1" rIns="14300" wrap="square" tIns="14300">
                <a:spAutoFit/>
              </a:bodyPr>
              <a:lstStyle/>
              <a:p>
                <a:pPr indent="0" lvl="0" marL="0" marR="0" rtl="0" algn="l">
                  <a:lnSpc>
                    <a:spcPct val="100000"/>
                  </a:lnSpc>
                  <a:spcBef>
                    <a:spcPts val="0"/>
                  </a:spcBef>
                  <a:spcAft>
                    <a:spcPts val="0"/>
                  </a:spcAft>
                  <a:buClr>
                    <a:schemeClr val="dk1"/>
                  </a:buClr>
                  <a:buSzPts val="1100"/>
                  <a:buFont typeface="Impact"/>
                  <a:buNone/>
                </a:pPr>
                <a:r>
                  <a:rPr b="0" i="0" lang="en-GB" sz="1100" u="none">
                    <a:solidFill>
                      <a:schemeClr val="dk1"/>
                    </a:solidFill>
                    <a:latin typeface="Impact"/>
                    <a:ea typeface="Impact"/>
                    <a:cs typeface="Impact"/>
                    <a:sym typeface="Impact"/>
                  </a:rPr>
                  <a:t>PHYSIOLOGICAL NEEDS</a:t>
                </a:r>
                <a:endParaRPr sz="500"/>
              </a:p>
            </p:txBody>
          </p:sp>
          <p:sp>
            <p:nvSpPr>
              <p:cNvPr id="136" name="Google Shape;136;p26"/>
              <p:cNvSpPr txBox="1"/>
              <p:nvPr/>
            </p:nvSpPr>
            <p:spPr>
              <a:xfrm>
                <a:off x="0" y="1498393"/>
                <a:ext cx="5767389" cy="5868208"/>
              </a:xfrm>
              <a:prstGeom prst="rect">
                <a:avLst/>
              </a:prstGeom>
              <a:noFill/>
              <a:ln>
                <a:noFill/>
              </a:ln>
            </p:spPr>
            <p:txBody>
              <a:bodyPr anchorCtr="0" anchor="t" bIns="19050" lIns="19050" spcFirstLastPara="1" rIns="19050" wrap="square" tIns="19050">
                <a:spAutoFit/>
              </a:bodyPr>
              <a:lstStyle/>
              <a:p>
                <a:pPr indent="0" lvl="0" marL="0" marR="0" rtl="0" algn="l">
                  <a:lnSpc>
                    <a:spcPct val="150000"/>
                  </a:lnSpc>
                  <a:spcBef>
                    <a:spcPts val="0"/>
                  </a:spcBef>
                  <a:spcAft>
                    <a:spcPts val="0"/>
                  </a:spcAft>
                  <a:buClr>
                    <a:schemeClr val="dk2"/>
                  </a:buClr>
                  <a:buSzPts val="700"/>
                  <a:buFont typeface="Arial"/>
                  <a:buNone/>
                </a:pPr>
                <a:r>
                  <a:rPr b="0" i="0" lang="en-GB" sz="700" u="none">
                    <a:solidFill>
                      <a:schemeClr val="dk2"/>
                    </a:solidFill>
                    <a:latin typeface="Arial"/>
                    <a:ea typeface="Arial"/>
                    <a:cs typeface="Arial"/>
                    <a:sym typeface="Arial"/>
                  </a:rPr>
                  <a:t>Lorem Ipsum is simply dummy  the printing and an typesetting industry. Lorem Ipsum has been  industry's standard dummy text ever since the 1500s, when an unknown printer took a galley of type and scrambled it to make a survived typesetting, remaining essentially unchanged. It was with popularised in the 1960s with passages, and more recently with desktop publishing software Lorem Ipsum is simply dummy  the printing and an typesetting industry. Lorem Ipsum has with been  industry's standard dummy text ever since the 1500s, when an unknown printer took a galley with of type and scrambled it to make a survived typesetting, remaining essentially unchanged. It was popularised in the 1960s with passages, and more recently with more</a:t>
                </a:r>
                <a:endParaRPr sz="500"/>
              </a:p>
            </p:txBody>
          </p:sp>
          <p:sp>
            <p:nvSpPr>
              <p:cNvPr id="137" name="Google Shape;137;p26"/>
              <p:cNvSpPr/>
              <p:nvPr/>
            </p:nvSpPr>
            <p:spPr>
              <a:xfrm>
                <a:off x="17405742" y="5631402"/>
                <a:ext cx="366719" cy="461977"/>
              </a:xfrm>
              <a:custGeom>
                <a:rect b="b" l="l" r="r" t="t"/>
                <a:pathLst>
                  <a:path extrusionOk="0" h="21600" w="21600">
                    <a:moveTo>
                      <a:pt x="19015" y="21600"/>
                    </a:moveTo>
                    <a:cubicBezTo>
                      <a:pt x="20573" y="21600"/>
                      <a:pt x="21600" y="20566"/>
                      <a:pt x="21600" y="19337"/>
                    </a:cubicBezTo>
                    <a:lnTo>
                      <a:pt x="21600" y="2263"/>
                    </a:lnTo>
                    <a:cubicBezTo>
                      <a:pt x="21600" y="1034"/>
                      <a:pt x="20573" y="0"/>
                      <a:pt x="19015" y="0"/>
                    </a:cubicBezTo>
                    <a:lnTo>
                      <a:pt x="10942" y="0"/>
                    </a:lnTo>
                    <a:lnTo>
                      <a:pt x="10942" y="7601"/>
                    </a:lnTo>
                    <a:lnTo>
                      <a:pt x="7542" y="5980"/>
                    </a:lnTo>
                    <a:lnTo>
                      <a:pt x="3895" y="7601"/>
                    </a:lnTo>
                    <a:lnTo>
                      <a:pt x="3895" y="0"/>
                    </a:lnTo>
                    <a:lnTo>
                      <a:pt x="2585" y="0"/>
                    </a:lnTo>
                    <a:cubicBezTo>
                      <a:pt x="1027" y="0"/>
                      <a:pt x="0" y="1034"/>
                      <a:pt x="0" y="2263"/>
                    </a:cubicBezTo>
                    <a:lnTo>
                      <a:pt x="0" y="19337"/>
                    </a:lnTo>
                    <a:cubicBezTo>
                      <a:pt x="0" y="20566"/>
                      <a:pt x="1027" y="21600"/>
                      <a:pt x="2585" y="21600"/>
                    </a:cubicBezTo>
                    <a:lnTo>
                      <a:pt x="19015" y="21600"/>
                    </a:lnTo>
                  </a:path>
                </a:pathLst>
              </a:custGeom>
              <a:solidFill>
                <a:srgbClr val="FFFFFF"/>
              </a:solidFill>
              <a:ln>
                <a:noFill/>
              </a:ln>
            </p:spPr>
            <p:txBody>
              <a:bodyPr anchorCtr="0" anchor="ctr" bIns="17150" lIns="17150" spcFirstLastPara="1" rIns="17150" wrap="square" tIns="17150">
                <a:noAutofit/>
              </a:bodyPr>
              <a:lstStyle/>
              <a:p>
                <a:pPr indent="0" lvl="0" marL="0" marR="0" rtl="0" algn="l">
                  <a:lnSpc>
                    <a:spcPct val="100000"/>
                  </a:lnSpc>
                  <a:spcBef>
                    <a:spcPts val="0"/>
                  </a:spcBef>
                  <a:spcAft>
                    <a:spcPts val="0"/>
                  </a:spcAft>
                  <a:buNone/>
                </a:pPr>
                <a:r>
                  <a:t/>
                </a:r>
                <a:endParaRPr b="1" i="0" sz="1100" u="none">
                  <a:solidFill>
                    <a:srgbClr val="000000"/>
                  </a:solidFill>
                  <a:latin typeface="Helvetica Neue"/>
                  <a:ea typeface="Helvetica Neue"/>
                  <a:cs typeface="Helvetica Neue"/>
                  <a:sym typeface="Helvetica Neue"/>
                </a:endParaRPr>
              </a:p>
            </p:txBody>
          </p:sp>
          <p:sp>
            <p:nvSpPr>
              <p:cNvPr id="138" name="Google Shape;138;p26"/>
              <p:cNvSpPr/>
              <p:nvPr/>
            </p:nvSpPr>
            <p:spPr>
              <a:xfrm>
                <a:off x="18274118" y="7323727"/>
                <a:ext cx="407993" cy="458802"/>
              </a:xfrm>
              <a:custGeom>
                <a:rect b="b" l="l" r="r" t="t"/>
                <a:pathLst>
                  <a:path extrusionOk="0" h="21600" w="21600">
                    <a:moveTo>
                      <a:pt x="21600" y="5993"/>
                    </a:moveTo>
                    <a:lnTo>
                      <a:pt x="17755" y="5993"/>
                    </a:lnTo>
                    <a:cubicBezTo>
                      <a:pt x="16986" y="5057"/>
                      <a:pt x="16217" y="4151"/>
                      <a:pt x="15449" y="3683"/>
                    </a:cubicBezTo>
                    <a:lnTo>
                      <a:pt x="17476" y="1623"/>
                    </a:lnTo>
                    <a:lnTo>
                      <a:pt x="15693" y="0"/>
                    </a:lnTo>
                    <a:lnTo>
                      <a:pt x="12617" y="2778"/>
                    </a:lnTo>
                    <a:cubicBezTo>
                      <a:pt x="12093" y="2528"/>
                      <a:pt x="11464" y="2528"/>
                      <a:pt x="10800" y="2528"/>
                    </a:cubicBezTo>
                    <a:cubicBezTo>
                      <a:pt x="10171" y="2528"/>
                      <a:pt x="9507" y="2528"/>
                      <a:pt x="8738" y="2778"/>
                    </a:cubicBezTo>
                    <a:lnTo>
                      <a:pt x="5942" y="0"/>
                    </a:lnTo>
                    <a:lnTo>
                      <a:pt x="4124" y="1623"/>
                    </a:lnTo>
                    <a:lnTo>
                      <a:pt x="6186" y="3683"/>
                    </a:lnTo>
                    <a:cubicBezTo>
                      <a:pt x="5138" y="4151"/>
                      <a:pt x="4369" y="5057"/>
                      <a:pt x="3880" y="5993"/>
                    </a:cubicBezTo>
                    <a:lnTo>
                      <a:pt x="0" y="5993"/>
                    </a:lnTo>
                    <a:lnTo>
                      <a:pt x="0" y="8490"/>
                    </a:lnTo>
                    <a:lnTo>
                      <a:pt x="2831" y="8490"/>
                    </a:lnTo>
                    <a:cubicBezTo>
                      <a:pt x="2586" y="8740"/>
                      <a:pt x="2586" y="9208"/>
                      <a:pt x="2586" y="9645"/>
                    </a:cubicBezTo>
                    <a:lnTo>
                      <a:pt x="2586" y="10800"/>
                    </a:lnTo>
                    <a:lnTo>
                      <a:pt x="0" y="10800"/>
                    </a:lnTo>
                    <a:lnTo>
                      <a:pt x="0" y="13328"/>
                    </a:lnTo>
                    <a:lnTo>
                      <a:pt x="2586" y="13328"/>
                    </a:lnTo>
                    <a:lnTo>
                      <a:pt x="2586" y="14483"/>
                    </a:lnTo>
                    <a:cubicBezTo>
                      <a:pt x="2586" y="14702"/>
                      <a:pt x="2586" y="15388"/>
                      <a:pt x="2831" y="15607"/>
                    </a:cubicBezTo>
                    <a:lnTo>
                      <a:pt x="0" y="15607"/>
                    </a:lnTo>
                    <a:lnTo>
                      <a:pt x="0" y="18135"/>
                    </a:lnTo>
                    <a:lnTo>
                      <a:pt x="3880" y="18135"/>
                    </a:lnTo>
                    <a:cubicBezTo>
                      <a:pt x="5138" y="20227"/>
                      <a:pt x="7864" y="21600"/>
                      <a:pt x="10800" y="21600"/>
                    </a:cubicBezTo>
                    <a:cubicBezTo>
                      <a:pt x="13771" y="21600"/>
                      <a:pt x="16462" y="20227"/>
                      <a:pt x="17755" y="18135"/>
                    </a:cubicBezTo>
                    <a:lnTo>
                      <a:pt x="21600" y="18135"/>
                    </a:lnTo>
                    <a:lnTo>
                      <a:pt x="21600" y="15607"/>
                    </a:lnTo>
                    <a:lnTo>
                      <a:pt x="18769" y="15607"/>
                    </a:lnTo>
                    <a:cubicBezTo>
                      <a:pt x="18769" y="15388"/>
                      <a:pt x="18769" y="14702"/>
                      <a:pt x="18769" y="14483"/>
                    </a:cubicBezTo>
                    <a:lnTo>
                      <a:pt x="18769" y="13328"/>
                    </a:lnTo>
                    <a:lnTo>
                      <a:pt x="21600" y="13328"/>
                    </a:lnTo>
                    <a:lnTo>
                      <a:pt x="21600" y="10800"/>
                    </a:lnTo>
                    <a:lnTo>
                      <a:pt x="18769" y="10800"/>
                    </a:lnTo>
                    <a:lnTo>
                      <a:pt x="18769" y="9645"/>
                    </a:lnTo>
                    <a:cubicBezTo>
                      <a:pt x="18769" y="9208"/>
                      <a:pt x="18769" y="8740"/>
                      <a:pt x="18769" y="8490"/>
                    </a:cubicBezTo>
                    <a:lnTo>
                      <a:pt x="21600" y="8490"/>
                    </a:lnTo>
                    <a:lnTo>
                      <a:pt x="21600" y="5993"/>
                    </a:lnTo>
                    <a:close/>
                    <a:moveTo>
                      <a:pt x="13386" y="15607"/>
                    </a:moveTo>
                    <a:lnTo>
                      <a:pt x="7969" y="15607"/>
                    </a:lnTo>
                    <a:lnTo>
                      <a:pt x="7969" y="13328"/>
                    </a:lnTo>
                    <a:lnTo>
                      <a:pt x="13386" y="13328"/>
                    </a:lnTo>
                    <a:lnTo>
                      <a:pt x="13386" y="15607"/>
                    </a:lnTo>
                    <a:close/>
                    <a:moveTo>
                      <a:pt x="13386" y="10800"/>
                    </a:moveTo>
                    <a:lnTo>
                      <a:pt x="7969" y="10800"/>
                    </a:lnTo>
                    <a:lnTo>
                      <a:pt x="7969" y="8490"/>
                    </a:lnTo>
                    <a:lnTo>
                      <a:pt x="13386" y="8490"/>
                    </a:lnTo>
                    <a:lnTo>
                      <a:pt x="13386" y="10800"/>
                    </a:lnTo>
                    <a:close/>
                  </a:path>
                </a:pathLst>
              </a:custGeom>
              <a:solidFill>
                <a:srgbClr val="FFFFFF"/>
              </a:solidFill>
              <a:ln>
                <a:noFill/>
              </a:ln>
            </p:spPr>
            <p:txBody>
              <a:bodyPr anchorCtr="0" anchor="ctr" bIns="17150" lIns="17150" spcFirstLastPara="1" rIns="17150" wrap="square" tIns="17150">
                <a:noAutofit/>
              </a:bodyPr>
              <a:lstStyle/>
              <a:p>
                <a:pPr indent="0" lvl="0" marL="0" marR="0" rtl="0" algn="l">
                  <a:lnSpc>
                    <a:spcPct val="100000"/>
                  </a:lnSpc>
                  <a:spcBef>
                    <a:spcPts val="0"/>
                  </a:spcBef>
                  <a:spcAft>
                    <a:spcPts val="0"/>
                  </a:spcAft>
                  <a:buNone/>
                </a:pPr>
                <a:r>
                  <a:t/>
                </a:r>
                <a:endParaRPr b="1" i="0" sz="1100" u="none">
                  <a:solidFill>
                    <a:srgbClr val="000000"/>
                  </a:solidFill>
                  <a:latin typeface="Helvetica Neue"/>
                  <a:ea typeface="Helvetica Neue"/>
                  <a:cs typeface="Helvetica Neue"/>
                  <a:sym typeface="Helvetica Neue"/>
                </a:endParaRPr>
              </a:p>
            </p:txBody>
          </p:sp>
          <p:sp>
            <p:nvSpPr>
              <p:cNvPr id="139" name="Google Shape;139;p26"/>
              <p:cNvSpPr/>
              <p:nvPr/>
            </p:nvSpPr>
            <p:spPr>
              <a:xfrm>
                <a:off x="16488152" y="7418980"/>
                <a:ext cx="463557" cy="265121"/>
              </a:xfrm>
              <a:custGeom>
                <a:rect b="b" l="l" r="r" t="t"/>
                <a:pathLst>
                  <a:path extrusionOk="0" h="21600" w="21600">
                    <a:moveTo>
                      <a:pt x="16283" y="2166"/>
                    </a:moveTo>
                    <a:lnTo>
                      <a:pt x="15072" y="0"/>
                    </a:lnTo>
                    <a:lnTo>
                      <a:pt x="9205" y="10195"/>
                    </a:lnTo>
                    <a:lnTo>
                      <a:pt x="10452" y="12361"/>
                    </a:lnTo>
                    <a:lnTo>
                      <a:pt x="16283" y="2166"/>
                    </a:lnTo>
                    <a:close/>
                    <a:moveTo>
                      <a:pt x="20206" y="0"/>
                    </a:moveTo>
                    <a:lnTo>
                      <a:pt x="10452" y="16949"/>
                    </a:lnTo>
                    <a:lnTo>
                      <a:pt x="6564" y="10195"/>
                    </a:lnTo>
                    <a:lnTo>
                      <a:pt x="5317" y="12361"/>
                    </a:lnTo>
                    <a:lnTo>
                      <a:pt x="10452" y="21600"/>
                    </a:lnTo>
                    <a:lnTo>
                      <a:pt x="21600" y="2166"/>
                    </a:lnTo>
                    <a:lnTo>
                      <a:pt x="20206" y="0"/>
                    </a:lnTo>
                    <a:close/>
                    <a:moveTo>
                      <a:pt x="0" y="12361"/>
                    </a:moveTo>
                    <a:lnTo>
                      <a:pt x="5317" y="21600"/>
                    </a:lnTo>
                    <a:lnTo>
                      <a:pt x="6564" y="19115"/>
                    </a:lnTo>
                    <a:lnTo>
                      <a:pt x="1394" y="10195"/>
                    </a:lnTo>
                    <a:lnTo>
                      <a:pt x="0" y="12361"/>
                    </a:lnTo>
                    <a:close/>
                  </a:path>
                </a:pathLst>
              </a:custGeom>
              <a:solidFill>
                <a:srgbClr val="FFFFFF"/>
              </a:solidFill>
              <a:ln>
                <a:noFill/>
              </a:ln>
            </p:spPr>
            <p:txBody>
              <a:bodyPr anchorCtr="0" anchor="ctr" bIns="17150" lIns="17150" spcFirstLastPara="1" rIns="17150" wrap="square" tIns="17150">
                <a:noAutofit/>
              </a:bodyPr>
              <a:lstStyle/>
              <a:p>
                <a:pPr indent="0" lvl="0" marL="0" marR="0" rtl="0" algn="l">
                  <a:lnSpc>
                    <a:spcPct val="100000"/>
                  </a:lnSpc>
                  <a:spcBef>
                    <a:spcPts val="0"/>
                  </a:spcBef>
                  <a:spcAft>
                    <a:spcPts val="0"/>
                  </a:spcAft>
                  <a:buNone/>
                </a:pPr>
                <a:r>
                  <a:t/>
                </a:r>
                <a:endParaRPr b="1" i="0" sz="1100" u="none">
                  <a:solidFill>
                    <a:srgbClr val="000000"/>
                  </a:solidFill>
                  <a:latin typeface="Helvetica Neue"/>
                  <a:ea typeface="Helvetica Neue"/>
                  <a:cs typeface="Helvetica Neue"/>
                  <a:sym typeface="Helvetica Neue"/>
                </a:endParaRPr>
              </a:p>
            </p:txBody>
          </p:sp>
          <p:sp>
            <p:nvSpPr>
              <p:cNvPr id="140" name="Google Shape;140;p26"/>
              <p:cNvSpPr/>
              <p:nvPr/>
            </p:nvSpPr>
            <p:spPr>
              <a:xfrm>
                <a:off x="13862387" y="5648865"/>
                <a:ext cx="396881" cy="376248"/>
              </a:xfrm>
              <a:custGeom>
                <a:rect b="b" l="l" r="r" t="t"/>
                <a:pathLst>
                  <a:path extrusionOk="0" h="21600" w="21600">
                    <a:moveTo>
                      <a:pt x="21600" y="8044"/>
                    </a:moveTo>
                    <a:cubicBezTo>
                      <a:pt x="21600" y="7185"/>
                      <a:pt x="21217" y="6552"/>
                      <a:pt x="20578" y="6100"/>
                    </a:cubicBezTo>
                    <a:lnTo>
                      <a:pt x="10907" y="0"/>
                    </a:lnTo>
                    <a:lnTo>
                      <a:pt x="1022" y="6100"/>
                    </a:lnTo>
                    <a:cubicBezTo>
                      <a:pt x="596" y="6552"/>
                      <a:pt x="0" y="7185"/>
                      <a:pt x="0" y="8044"/>
                    </a:cubicBezTo>
                    <a:lnTo>
                      <a:pt x="0" y="19431"/>
                    </a:lnTo>
                    <a:cubicBezTo>
                      <a:pt x="0" y="20741"/>
                      <a:pt x="1022" y="21600"/>
                      <a:pt x="2258" y="21600"/>
                    </a:cubicBezTo>
                    <a:lnTo>
                      <a:pt x="19555" y="21600"/>
                    </a:lnTo>
                    <a:cubicBezTo>
                      <a:pt x="20578" y="21600"/>
                      <a:pt x="21600" y="20741"/>
                      <a:pt x="21600" y="19431"/>
                    </a:cubicBezTo>
                    <a:lnTo>
                      <a:pt x="21600" y="8044"/>
                    </a:lnTo>
                    <a:close/>
                    <a:moveTo>
                      <a:pt x="10907" y="13737"/>
                    </a:moveTo>
                    <a:lnTo>
                      <a:pt x="1832" y="7863"/>
                    </a:lnTo>
                    <a:lnTo>
                      <a:pt x="10907" y="2169"/>
                    </a:lnTo>
                    <a:lnTo>
                      <a:pt x="19768" y="7863"/>
                    </a:lnTo>
                    <a:lnTo>
                      <a:pt x="10907" y="13737"/>
                    </a:lnTo>
                    <a:close/>
                  </a:path>
                </a:pathLst>
              </a:custGeom>
              <a:solidFill>
                <a:srgbClr val="FFFFFF"/>
              </a:solidFill>
              <a:ln>
                <a:noFill/>
              </a:ln>
            </p:spPr>
            <p:txBody>
              <a:bodyPr anchorCtr="0" anchor="ctr" bIns="17150" lIns="17150" spcFirstLastPara="1" rIns="17150" wrap="square" tIns="17150">
                <a:noAutofit/>
              </a:bodyPr>
              <a:lstStyle/>
              <a:p>
                <a:pPr indent="0" lvl="0" marL="0" marR="0" rtl="0" algn="l">
                  <a:lnSpc>
                    <a:spcPct val="100000"/>
                  </a:lnSpc>
                  <a:spcBef>
                    <a:spcPts val="0"/>
                  </a:spcBef>
                  <a:spcAft>
                    <a:spcPts val="0"/>
                  </a:spcAft>
                  <a:buNone/>
                </a:pPr>
                <a:r>
                  <a:t/>
                </a:r>
                <a:endParaRPr b="1" i="0" sz="1100" u="none">
                  <a:solidFill>
                    <a:srgbClr val="000000"/>
                  </a:solidFill>
                  <a:latin typeface="Helvetica Neue"/>
                  <a:ea typeface="Helvetica Neue"/>
                  <a:cs typeface="Helvetica Neue"/>
                  <a:sym typeface="Helvetica Neue"/>
                </a:endParaRPr>
              </a:p>
            </p:txBody>
          </p:sp>
          <p:sp>
            <p:nvSpPr>
              <p:cNvPr id="141" name="Google Shape;141;p26"/>
              <p:cNvSpPr/>
              <p:nvPr/>
            </p:nvSpPr>
            <p:spPr>
              <a:xfrm>
                <a:off x="15613427" y="5693317"/>
                <a:ext cx="396881" cy="393712"/>
              </a:xfrm>
              <a:custGeom>
                <a:rect b="b" l="l" r="r" t="t"/>
                <a:pathLst>
                  <a:path extrusionOk="0" h="21600" w="21600">
                    <a:moveTo>
                      <a:pt x="10907" y="9552"/>
                    </a:moveTo>
                    <a:cubicBezTo>
                      <a:pt x="10054" y="9552"/>
                      <a:pt x="9671" y="10155"/>
                      <a:pt x="9671" y="10800"/>
                    </a:cubicBezTo>
                    <a:cubicBezTo>
                      <a:pt x="9671" y="11402"/>
                      <a:pt x="10182" y="12048"/>
                      <a:pt x="10907" y="12048"/>
                    </a:cubicBezTo>
                    <a:cubicBezTo>
                      <a:pt x="11631" y="12048"/>
                      <a:pt x="11929" y="11402"/>
                      <a:pt x="11929" y="10800"/>
                    </a:cubicBezTo>
                    <a:cubicBezTo>
                      <a:pt x="11929" y="10155"/>
                      <a:pt x="11503" y="9552"/>
                      <a:pt x="10907" y="9552"/>
                    </a:cubicBezTo>
                    <a:close/>
                    <a:moveTo>
                      <a:pt x="10907" y="0"/>
                    </a:moveTo>
                    <a:cubicBezTo>
                      <a:pt x="4942" y="0"/>
                      <a:pt x="0" y="4776"/>
                      <a:pt x="0" y="10800"/>
                    </a:cubicBezTo>
                    <a:cubicBezTo>
                      <a:pt x="0" y="16824"/>
                      <a:pt x="5027" y="21600"/>
                      <a:pt x="10907" y="21600"/>
                    </a:cubicBezTo>
                    <a:cubicBezTo>
                      <a:pt x="16786" y="21600"/>
                      <a:pt x="21600" y="16824"/>
                      <a:pt x="21600" y="10800"/>
                    </a:cubicBezTo>
                    <a:cubicBezTo>
                      <a:pt x="21600" y="4776"/>
                      <a:pt x="16658" y="0"/>
                      <a:pt x="10907" y="0"/>
                    </a:cubicBezTo>
                    <a:close/>
                    <a:moveTo>
                      <a:pt x="13164" y="13080"/>
                    </a:moveTo>
                    <a:lnTo>
                      <a:pt x="4303" y="17254"/>
                    </a:lnTo>
                    <a:lnTo>
                      <a:pt x="8436" y="8304"/>
                    </a:lnTo>
                    <a:lnTo>
                      <a:pt x="17297" y="4346"/>
                    </a:lnTo>
                    <a:lnTo>
                      <a:pt x="13164" y="13080"/>
                    </a:lnTo>
                    <a:close/>
                  </a:path>
                </a:pathLst>
              </a:custGeom>
              <a:solidFill>
                <a:srgbClr val="FFFFFF"/>
              </a:solidFill>
              <a:ln>
                <a:noFill/>
              </a:ln>
            </p:spPr>
            <p:txBody>
              <a:bodyPr anchorCtr="0" anchor="ctr" bIns="17150" lIns="17150" spcFirstLastPara="1" rIns="17150" wrap="square" tIns="17150">
                <a:noAutofit/>
              </a:bodyPr>
              <a:lstStyle/>
              <a:p>
                <a:pPr indent="0" lvl="0" marL="0" marR="0" rtl="0" algn="l">
                  <a:lnSpc>
                    <a:spcPct val="100000"/>
                  </a:lnSpc>
                  <a:spcBef>
                    <a:spcPts val="0"/>
                  </a:spcBef>
                  <a:spcAft>
                    <a:spcPts val="0"/>
                  </a:spcAft>
                  <a:buNone/>
                </a:pPr>
                <a:r>
                  <a:t/>
                </a:r>
                <a:endParaRPr b="1" i="0" sz="1100" u="none">
                  <a:solidFill>
                    <a:srgbClr val="000000"/>
                  </a:solidFill>
                  <a:latin typeface="Helvetica Neue"/>
                  <a:ea typeface="Helvetica Neue"/>
                  <a:cs typeface="Helvetica Neue"/>
                  <a:sym typeface="Helvetica Neue"/>
                </a:endParaRPr>
              </a:p>
            </p:txBody>
          </p:sp>
          <p:sp>
            <p:nvSpPr>
              <p:cNvPr id="142" name="Google Shape;142;p26"/>
              <p:cNvSpPr/>
              <p:nvPr/>
            </p:nvSpPr>
            <p:spPr>
              <a:xfrm>
                <a:off x="19156781" y="5640927"/>
                <a:ext cx="417518" cy="417525"/>
              </a:xfrm>
              <a:custGeom>
                <a:rect b="b" l="l" r="r" t="t"/>
                <a:pathLst>
                  <a:path extrusionOk="0" h="21600" w="21600">
                    <a:moveTo>
                      <a:pt x="19042" y="10394"/>
                    </a:moveTo>
                    <a:lnTo>
                      <a:pt x="17459" y="10394"/>
                    </a:lnTo>
                    <a:lnTo>
                      <a:pt x="17459" y="6293"/>
                    </a:lnTo>
                    <a:cubicBezTo>
                      <a:pt x="17459" y="5116"/>
                      <a:pt x="16484" y="4101"/>
                      <a:pt x="15510" y="4101"/>
                    </a:cubicBezTo>
                    <a:lnTo>
                      <a:pt x="11368" y="4101"/>
                    </a:lnTo>
                    <a:lnTo>
                      <a:pt x="11368" y="2761"/>
                    </a:lnTo>
                    <a:cubicBezTo>
                      <a:pt x="11368" y="1177"/>
                      <a:pt x="10313" y="0"/>
                      <a:pt x="8851" y="0"/>
                    </a:cubicBezTo>
                    <a:cubicBezTo>
                      <a:pt x="7349" y="0"/>
                      <a:pt x="6090" y="1177"/>
                      <a:pt x="6090" y="2761"/>
                    </a:cubicBezTo>
                    <a:lnTo>
                      <a:pt x="6090" y="4101"/>
                    </a:lnTo>
                    <a:lnTo>
                      <a:pt x="2152" y="4101"/>
                    </a:lnTo>
                    <a:cubicBezTo>
                      <a:pt x="974" y="4101"/>
                      <a:pt x="0" y="5116"/>
                      <a:pt x="0" y="6293"/>
                    </a:cubicBezTo>
                    <a:lnTo>
                      <a:pt x="0" y="10191"/>
                    </a:lnTo>
                    <a:lnTo>
                      <a:pt x="1583" y="10191"/>
                    </a:lnTo>
                    <a:cubicBezTo>
                      <a:pt x="3126" y="10191"/>
                      <a:pt x="4304" y="11368"/>
                      <a:pt x="4304" y="12952"/>
                    </a:cubicBezTo>
                    <a:cubicBezTo>
                      <a:pt x="4304" y="14535"/>
                      <a:pt x="3126" y="15713"/>
                      <a:pt x="1583" y="15713"/>
                    </a:cubicBezTo>
                    <a:lnTo>
                      <a:pt x="0" y="15713"/>
                    </a:lnTo>
                    <a:lnTo>
                      <a:pt x="0" y="19611"/>
                    </a:lnTo>
                    <a:cubicBezTo>
                      <a:pt x="0" y="20788"/>
                      <a:pt x="974" y="21600"/>
                      <a:pt x="2152" y="21600"/>
                    </a:cubicBezTo>
                    <a:lnTo>
                      <a:pt x="5887" y="21600"/>
                    </a:lnTo>
                    <a:lnTo>
                      <a:pt x="5887" y="20017"/>
                    </a:lnTo>
                    <a:cubicBezTo>
                      <a:pt x="5887" y="18636"/>
                      <a:pt x="7349" y="17256"/>
                      <a:pt x="8851" y="17256"/>
                    </a:cubicBezTo>
                    <a:cubicBezTo>
                      <a:pt x="10313" y="17256"/>
                      <a:pt x="11571" y="18636"/>
                      <a:pt x="11571" y="20017"/>
                    </a:cubicBezTo>
                    <a:lnTo>
                      <a:pt x="11571" y="21600"/>
                    </a:lnTo>
                    <a:lnTo>
                      <a:pt x="15510" y="21600"/>
                    </a:lnTo>
                    <a:cubicBezTo>
                      <a:pt x="16484" y="21600"/>
                      <a:pt x="17459" y="20788"/>
                      <a:pt x="17459" y="19611"/>
                    </a:cubicBezTo>
                    <a:lnTo>
                      <a:pt x="17459" y="15510"/>
                    </a:lnTo>
                    <a:lnTo>
                      <a:pt x="19042" y="15510"/>
                    </a:lnTo>
                    <a:cubicBezTo>
                      <a:pt x="20423" y="15510"/>
                      <a:pt x="21600" y="14332"/>
                      <a:pt x="21600" y="12952"/>
                    </a:cubicBezTo>
                    <a:cubicBezTo>
                      <a:pt x="21600" y="11571"/>
                      <a:pt x="20423" y="10394"/>
                      <a:pt x="19042" y="10394"/>
                    </a:cubicBezTo>
                  </a:path>
                </a:pathLst>
              </a:custGeom>
              <a:solidFill>
                <a:srgbClr val="FFFFFF"/>
              </a:solidFill>
              <a:ln>
                <a:noFill/>
              </a:ln>
            </p:spPr>
            <p:txBody>
              <a:bodyPr anchorCtr="0" anchor="ctr" bIns="17150" lIns="17150" spcFirstLastPara="1" rIns="17150" wrap="square" tIns="17150">
                <a:noAutofit/>
              </a:bodyPr>
              <a:lstStyle/>
              <a:p>
                <a:pPr indent="0" lvl="0" marL="0" marR="0" rtl="0" algn="l">
                  <a:lnSpc>
                    <a:spcPct val="100000"/>
                  </a:lnSpc>
                  <a:spcBef>
                    <a:spcPts val="0"/>
                  </a:spcBef>
                  <a:spcAft>
                    <a:spcPts val="0"/>
                  </a:spcAft>
                  <a:buNone/>
                </a:pPr>
                <a:r>
                  <a:t/>
                </a:r>
                <a:endParaRPr b="1" i="0" sz="1100" u="none">
                  <a:solidFill>
                    <a:srgbClr val="000000"/>
                  </a:solidFill>
                  <a:latin typeface="Helvetica Neue"/>
                  <a:ea typeface="Helvetica Neue"/>
                  <a:cs typeface="Helvetica Neue"/>
                  <a:sym typeface="Helvetica Neue"/>
                </a:endParaRPr>
              </a:p>
            </p:txBody>
          </p:sp>
          <p:sp>
            <p:nvSpPr>
              <p:cNvPr id="143" name="Google Shape;143;p26"/>
              <p:cNvSpPr/>
              <p:nvPr/>
            </p:nvSpPr>
            <p:spPr>
              <a:xfrm>
                <a:off x="18316980" y="3962891"/>
                <a:ext cx="374656" cy="420699"/>
              </a:xfrm>
              <a:custGeom>
                <a:rect b="b" l="l" r="r" t="t"/>
                <a:pathLst>
                  <a:path extrusionOk="0" h="21600" w="21600">
                    <a:moveTo>
                      <a:pt x="13380" y="2662"/>
                    </a:moveTo>
                    <a:lnTo>
                      <a:pt x="12869" y="0"/>
                    </a:lnTo>
                    <a:lnTo>
                      <a:pt x="0" y="0"/>
                    </a:lnTo>
                    <a:lnTo>
                      <a:pt x="0" y="21600"/>
                    </a:lnTo>
                    <a:lnTo>
                      <a:pt x="3005" y="21600"/>
                    </a:lnTo>
                    <a:lnTo>
                      <a:pt x="3005" y="12659"/>
                    </a:lnTo>
                    <a:lnTo>
                      <a:pt x="10942" y="12659"/>
                    </a:lnTo>
                    <a:lnTo>
                      <a:pt x="11509" y="15321"/>
                    </a:lnTo>
                    <a:lnTo>
                      <a:pt x="21600" y="15321"/>
                    </a:lnTo>
                    <a:lnTo>
                      <a:pt x="21600" y="2662"/>
                    </a:lnTo>
                    <a:lnTo>
                      <a:pt x="13380" y="2662"/>
                    </a:lnTo>
                  </a:path>
                </a:pathLst>
              </a:custGeom>
              <a:solidFill>
                <a:srgbClr val="FFFFFF"/>
              </a:solidFill>
              <a:ln>
                <a:noFill/>
              </a:ln>
            </p:spPr>
            <p:txBody>
              <a:bodyPr anchorCtr="0" anchor="ctr" bIns="17150" lIns="17150" spcFirstLastPara="1" rIns="17150" wrap="square" tIns="17150">
                <a:noAutofit/>
              </a:bodyPr>
              <a:lstStyle/>
              <a:p>
                <a:pPr indent="0" lvl="0" marL="0" marR="0" rtl="0" algn="l">
                  <a:lnSpc>
                    <a:spcPct val="100000"/>
                  </a:lnSpc>
                  <a:spcBef>
                    <a:spcPts val="0"/>
                  </a:spcBef>
                  <a:spcAft>
                    <a:spcPts val="0"/>
                  </a:spcAft>
                  <a:buNone/>
                </a:pPr>
                <a:r>
                  <a:t/>
                </a:r>
                <a:endParaRPr b="1" i="0" sz="1100" u="none">
                  <a:solidFill>
                    <a:srgbClr val="000000"/>
                  </a:solidFill>
                  <a:latin typeface="Helvetica Neue"/>
                  <a:ea typeface="Helvetica Neue"/>
                  <a:cs typeface="Helvetica Neue"/>
                  <a:sym typeface="Helvetica Neue"/>
                </a:endParaRPr>
              </a:p>
            </p:txBody>
          </p:sp>
          <p:sp>
            <p:nvSpPr>
              <p:cNvPr id="144" name="Google Shape;144;p26"/>
              <p:cNvSpPr/>
              <p:nvPr/>
            </p:nvSpPr>
            <p:spPr>
              <a:xfrm>
                <a:off x="12914636" y="7347540"/>
                <a:ext cx="501658" cy="425463"/>
              </a:xfrm>
              <a:custGeom>
                <a:rect b="b" l="l" r="r" t="t"/>
                <a:pathLst>
                  <a:path extrusionOk="0" h="21600" w="21600">
                    <a:moveTo>
                      <a:pt x="8632" y="21600"/>
                    </a:moveTo>
                    <a:lnTo>
                      <a:pt x="8632" y="13854"/>
                    </a:lnTo>
                    <a:lnTo>
                      <a:pt x="12968" y="13854"/>
                    </a:lnTo>
                    <a:lnTo>
                      <a:pt x="12968" y="21600"/>
                    </a:lnTo>
                    <a:lnTo>
                      <a:pt x="18316" y="21600"/>
                    </a:lnTo>
                    <a:lnTo>
                      <a:pt x="18316" y="11421"/>
                    </a:lnTo>
                    <a:lnTo>
                      <a:pt x="21600" y="11421"/>
                    </a:lnTo>
                    <a:lnTo>
                      <a:pt x="10695" y="0"/>
                    </a:lnTo>
                    <a:lnTo>
                      <a:pt x="0" y="11421"/>
                    </a:lnTo>
                    <a:lnTo>
                      <a:pt x="3284" y="11421"/>
                    </a:lnTo>
                    <a:lnTo>
                      <a:pt x="3284" y="21600"/>
                    </a:lnTo>
                    <a:lnTo>
                      <a:pt x="8632" y="21600"/>
                    </a:lnTo>
                  </a:path>
                </a:pathLst>
              </a:custGeom>
              <a:solidFill>
                <a:srgbClr val="FFFFFF"/>
              </a:solidFill>
              <a:ln>
                <a:noFill/>
              </a:ln>
            </p:spPr>
            <p:txBody>
              <a:bodyPr anchorCtr="0" anchor="ctr" bIns="17150" lIns="17150" spcFirstLastPara="1" rIns="17150" wrap="square" tIns="17150">
                <a:noAutofit/>
              </a:bodyPr>
              <a:lstStyle/>
              <a:p>
                <a:pPr indent="0" lvl="0" marL="0" marR="0" rtl="0" algn="l">
                  <a:lnSpc>
                    <a:spcPct val="100000"/>
                  </a:lnSpc>
                  <a:spcBef>
                    <a:spcPts val="0"/>
                  </a:spcBef>
                  <a:spcAft>
                    <a:spcPts val="0"/>
                  </a:spcAft>
                  <a:buNone/>
                </a:pPr>
                <a:r>
                  <a:t/>
                </a:r>
                <a:endParaRPr b="1" i="0" sz="1100" u="none">
                  <a:solidFill>
                    <a:srgbClr val="000000"/>
                  </a:solidFill>
                  <a:latin typeface="Helvetica Neue"/>
                  <a:ea typeface="Helvetica Neue"/>
                  <a:cs typeface="Helvetica Neue"/>
                  <a:sym typeface="Helvetica Neue"/>
                </a:endParaRPr>
              </a:p>
            </p:txBody>
          </p:sp>
          <p:sp>
            <p:nvSpPr>
              <p:cNvPr id="145" name="Google Shape;145;p26"/>
              <p:cNvSpPr/>
              <p:nvPr/>
            </p:nvSpPr>
            <p:spPr>
              <a:xfrm>
                <a:off x="14759339" y="7298326"/>
                <a:ext cx="366718" cy="482614"/>
              </a:xfrm>
              <a:custGeom>
                <a:rect b="b" l="l" r="r" t="t"/>
                <a:pathLst>
                  <a:path extrusionOk="0" h="21600" w="21600">
                    <a:moveTo>
                      <a:pt x="18808" y="7267"/>
                    </a:moveTo>
                    <a:lnTo>
                      <a:pt x="17491" y="7267"/>
                    </a:lnTo>
                    <a:lnTo>
                      <a:pt x="17491" y="5099"/>
                    </a:lnTo>
                    <a:cubicBezTo>
                      <a:pt x="17491" y="2369"/>
                      <a:pt x="14540" y="0"/>
                      <a:pt x="10800" y="0"/>
                    </a:cubicBezTo>
                    <a:cubicBezTo>
                      <a:pt x="7060" y="0"/>
                      <a:pt x="4109" y="2369"/>
                      <a:pt x="4109" y="5099"/>
                    </a:cubicBezTo>
                    <a:lnTo>
                      <a:pt x="4109" y="7267"/>
                    </a:lnTo>
                    <a:lnTo>
                      <a:pt x="2581" y="7267"/>
                    </a:lnTo>
                    <a:cubicBezTo>
                      <a:pt x="1264" y="7267"/>
                      <a:pt x="0" y="8230"/>
                      <a:pt x="0" y="9234"/>
                    </a:cubicBezTo>
                    <a:lnTo>
                      <a:pt x="0" y="19633"/>
                    </a:lnTo>
                    <a:cubicBezTo>
                      <a:pt x="0" y="20596"/>
                      <a:pt x="1264" y="21600"/>
                      <a:pt x="2581" y="21600"/>
                    </a:cubicBezTo>
                    <a:lnTo>
                      <a:pt x="18808" y="21600"/>
                    </a:lnTo>
                    <a:cubicBezTo>
                      <a:pt x="20336" y="21600"/>
                      <a:pt x="21600" y="20596"/>
                      <a:pt x="21600" y="19633"/>
                    </a:cubicBezTo>
                    <a:lnTo>
                      <a:pt x="21600" y="9234"/>
                    </a:lnTo>
                    <a:cubicBezTo>
                      <a:pt x="21600" y="8230"/>
                      <a:pt x="20336" y="7267"/>
                      <a:pt x="18808" y="7267"/>
                    </a:cubicBezTo>
                    <a:close/>
                    <a:moveTo>
                      <a:pt x="10800" y="16501"/>
                    </a:moveTo>
                    <a:cubicBezTo>
                      <a:pt x="9272" y="16501"/>
                      <a:pt x="7955" y="15417"/>
                      <a:pt x="7955" y="14333"/>
                    </a:cubicBezTo>
                    <a:cubicBezTo>
                      <a:pt x="7955" y="13249"/>
                      <a:pt x="9272" y="12366"/>
                      <a:pt x="10800" y="12366"/>
                    </a:cubicBezTo>
                    <a:cubicBezTo>
                      <a:pt x="12380" y="12366"/>
                      <a:pt x="13381" y="13249"/>
                      <a:pt x="13381" y="14333"/>
                    </a:cubicBezTo>
                    <a:cubicBezTo>
                      <a:pt x="13381" y="15417"/>
                      <a:pt x="12380" y="16501"/>
                      <a:pt x="10800" y="16501"/>
                    </a:cubicBezTo>
                    <a:close/>
                    <a:moveTo>
                      <a:pt x="14909" y="7267"/>
                    </a:moveTo>
                    <a:lnTo>
                      <a:pt x="6691" y="7267"/>
                    </a:lnTo>
                    <a:lnTo>
                      <a:pt x="6691" y="5099"/>
                    </a:lnTo>
                    <a:cubicBezTo>
                      <a:pt x="6691" y="3332"/>
                      <a:pt x="8482" y="1967"/>
                      <a:pt x="10800" y="1967"/>
                    </a:cubicBezTo>
                    <a:cubicBezTo>
                      <a:pt x="13118" y="1967"/>
                      <a:pt x="14909" y="3332"/>
                      <a:pt x="14909" y="5099"/>
                    </a:cubicBezTo>
                    <a:lnTo>
                      <a:pt x="14909" y="7267"/>
                    </a:lnTo>
                    <a:close/>
                  </a:path>
                </a:pathLst>
              </a:custGeom>
              <a:solidFill>
                <a:srgbClr val="FFFFFF"/>
              </a:solidFill>
              <a:ln>
                <a:noFill/>
              </a:ln>
            </p:spPr>
            <p:txBody>
              <a:bodyPr anchorCtr="0" anchor="ctr" bIns="17150" lIns="17150" spcFirstLastPara="1" rIns="17150" wrap="square" tIns="17150">
                <a:noAutofit/>
              </a:bodyPr>
              <a:lstStyle/>
              <a:p>
                <a:pPr indent="0" lvl="0" marL="0" marR="0" rtl="0" algn="l">
                  <a:lnSpc>
                    <a:spcPct val="100000"/>
                  </a:lnSpc>
                  <a:spcBef>
                    <a:spcPts val="0"/>
                  </a:spcBef>
                  <a:spcAft>
                    <a:spcPts val="0"/>
                  </a:spcAft>
                  <a:buNone/>
                </a:pPr>
                <a:r>
                  <a:t/>
                </a:r>
                <a:endParaRPr b="1" i="0" sz="1100" u="none">
                  <a:solidFill>
                    <a:srgbClr val="000000"/>
                  </a:solidFill>
                  <a:latin typeface="Helvetica Neue"/>
                  <a:ea typeface="Helvetica Neue"/>
                  <a:cs typeface="Helvetica Neue"/>
                  <a:sym typeface="Helvetica Neue"/>
                </a:endParaRPr>
              </a:p>
            </p:txBody>
          </p:sp>
          <p:sp>
            <p:nvSpPr>
              <p:cNvPr id="146" name="Google Shape;146;p26"/>
              <p:cNvSpPr/>
              <p:nvPr/>
            </p:nvSpPr>
            <p:spPr>
              <a:xfrm>
                <a:off x="20098183" y="7344365"/>
                <a:ext cx="300043" cy="501665"/>
              </a:xfrm>
              <a:custGeom>
                <a:rect b="b" l="l" r="r" t="t"/>
                <a:pathLst>
                  <a:path extrusionOk="0" h="21600" w="21600">
                    <a:moveTo>
                      <a:pt x="18164" y="10695"/>
                    </a:moveTo>
                    <a:lnTo>
                      <a:pt x="18164" y="2274"/>
                    </a:lnTo>
                    <a:lnTo>
                      <a:pt x="19847" y="2274"/>
                    </a:lnTo>
                    <a:lnTo>
                      <a:pt x="19847" y="0"/>
                    </a:lnTo>
                    <a:lnTo>
                      <a:pt x="2034" y="0"/>
                    </a:lnTo>
                    <a:lnTo>
                      <a:pt x="2034" y="2274"/>
                    </a:lnTo>
                    <a:lnTo>
                      <a:pt x="3787" y="2274"/>
                    </a:lnTo>
                    <a:lnTo>
                      <a:pt x="3787" y="10695"/>
                    </a:lnTo>
                    <a:lnTo>
                      <a:pt x="0" y="12968"/>
                    </a:lnTo>
                    <a:lnTo>
                      <a:pt x="0" y="14989"/>
                    </a:lnTo>
                    <a:lnTo>
                      <a:pt x="9608" y="14989"/>
                    </a:lnTo>
                    <a:lnTo>
                      <a:pt x="9608" y="21600"/>
                    </a:lnTo>
                    <a:lnTo>
                      <a:pt x="12343" y="21600"/>
                    </a:lnTo>
                    <a:lnTo>
                      <a:pt x="12343" y="14989"/>
                    </a:lnTo>
                    <a:lnTo>
                      <a:pt x="21600" y="14989"/>
                    </a:lnTo>
                    <a:lnTo>
                      <a:pt x="21600" y="12968"/>
                    </a:lnTo>
                    <a:lnTo>
                      <a:pt x="18164" y="10695"/>
                    </a:lnTo>
                  </a:path>
                </a:pathLst>
              </a:custGeom>
              <a:solidFill>
                <a:srgbClr val="FFFFFF"/>
              </a:solidFill>
              <a:ln>
                <a:noFill/>
              </a:ln>
            </p:spPr>
            <p:txBody>
              <a:bodyPr anchorCtr="0" anchor="ctr" bIns="17150" lIns="17150" spcFirstLastPara="1" rIns="17150" wrap="square" tIns="17150">
                <a:noAutofit/>
              </a:bodyPr>
              <a:lstStyle/>
              <a:p>
                <a:pPr indent="0" lvl="0" marL="0" marR="0" rtl="0" algn="l">
                  <a:lnSpc>
                    <a:spcPct val="100000"/>
                  </a:lnSpc>
                  <a:spcBef>
                    <a:spcPts val="0"/>
                  </a:spcBef>
                  <a:spcAft>
                    <a:spcPts val="0"/>
                  </a:spcAft>
                  <a:buNone/>
                </a:pPr>
                <a:r>
                  <a:t/>
                </a:r>
                <a:endParaRPr b="1" i="0" sz="1100" u="none">
                  <a:solidFill>
                    <a:srgbClr val="000000"/>
                  </a:solidFill>
                  <a:latin typeface="Helvetica Neue"/>
                  <a:ea typeface="Helvetica Neue"/>
                  <a:cs typeface="Helvetica Neue"/>
                  <a:sym typeface="Helvetica Neue"/>
                </a:endParaRPr>
              </a:p>
            </p:txBody>
          </p:sp>
          <p:sp>
            <p:nvSpPr>
              <p:cNvPr id="147" name="Google Shape;147;p26"/>
              <p:cNvSpPr/>
              <p:nvPr/>
            </p:nvSpPr>
            <p:spPr>
              <a:xfrm>
                <a:off x="17393041" y="2249927"/>
                <a:ext cx="390531" cy="434988"/>
              </a:xfrm>
              <a:custGeom>
                <a:rect b="b" l="l" r="r" t="t"/>
                <a:pathLst>
                  <a:path extrusionOk="0" h="21600" w="21600">
                    <a:moveTo>
                      <a:pt x="18125" y="16253"/>
                    </a:moveTo>
                    <a:lnTo>
                      <a:pt x="3710" y="16253"/>
                    </a:lnTo>
                    <a:lnTo>
                      <a:pt x="3710" y="13979"/>
                    </a:lnTo>
                    <a:lnTo>
                      <a:pt x="18125" y="13979"/>
                    </a:lnTo>
                    <a:lnTo>
                      <a:pt x="18125" y="16253"/>
                    </a:lnTo>
                    <a:close/>
                    <a:moveTo>
                      <a:pt x="18125" y="11916"/>
                    </a:moveTo>
                    <a:lnTo>
                      <a:pt x="3710" y="11916"/>
                    </a:lnTo>
                    <a:lnTo>
                      <a:pt x="3710" y="9684"/>
                    </a:lnTo>
                    <a:lnTo>
                      <a:pt x="18125" y="9684"/>
                    </a:lnTo>
                    <a:lnTo>
                      <a:pt x="18125" y="11916"/>
                    </a:lnTo>
                    <a:close/>
                    <a:moveTo>
                      <a:pt x="18125" y="7621"/>
                    </a:moveTo>
                    <a:lnTo>
                      <a:pt x="3710" y="7621"/>
                    </a:lnTo>
                    <a:lnTo>
                      <a:pt x="3710" y="5558"/>
                    </a:lnTo>
                    <a:lnTo>
                      <a:pt x="18125" y="5558"/>
                    </a:lnTo>
                    <a:lnTo>
                      <a:pt x="18125" y="7621"/>
                    </a:lnTo>
                    <a:close/>
                    <a:moveTo>
                      <a:pt x="0" y="21600"/>
                    </a:moveTo>
                    <a:lnTo>
                      <a:pt x="1831" y="19958"/>
                    </a:lnTo>
                    <a:lnTo>
                      <a:pt x="3710" y="21600"/>
                    </a:lnTo>
                    <a:lnTo>
                      <a:pt x="5541" y="19958"/>
                    </a:lnTo>
                    <a:lnTo>
                      <a:pt x="7372" y="21600"/>
                    </a:lnTo>
                    <a:lnTo>
                      <a:pt x="9203" y="19958"/>
                    </a:lnTo>
                    <a:lnTo>
                      <a:pt x="10800" y="21600"/>
                    </a:lnTo>
                    <a:lnTo>
                      <a:pt x="12631" y="19958"/>
                    </a:lnTo>
                    <a:lnTo>
                      <a:pt x="14463" y="21600"/>
                    </a:lnTo>
                    <a:lnTo>
                      <a:pt x="16294" y="19958"/>
                    </a:lnTo>
                    <a:lnTo>
                      <a:pt x="18125" y="21600"/>
                    </a:lnTo>
                    <a:lnTo>
                      <a:pt x="19957" y="19958"/>
                    </a:lnTo>
                    <a:lnTo>
                      <a:pt x="21600" y="21600"/>
                    </a:lnTo>
                    <a:lnTo>
                      <a:pt x="21600" y="0"/>
                    </a:lnTo>
                    <a:lnTo>
                      <a:pt x="19957" y="1642"/>
                    </a:lnTo>
                    <a:lnTo>
                      <a:pt x="18125" y="0"/>
                    </a:lnTo>
                    <a:lnTo>
                      <a:pt x="16294" y="1642"/>
                    </a:lnTo>
                    <a:lnTo>
                      <a:pt x="14463" y="0"/>
                    </a:lnTo>
                    <a:lnTo>
                      <a:pt x="12631" y="1642"/>
                    </a:lnTo>
                    <a:lnTo>
                      <a:pt x="10800" y="0"/>
                    </a:lnTo>
                    <a:lnTo>
                      <a:pt x="9203" y="1642"/>
                    </a:lnTo>
                    <a:lnTo>
                      <a:pt x="7372" y="0"/>
                    </a:lnTo>
                    <a:lnTo>
                      <a:pt x="5541" y="1642"/>
                    </a:lnTo>
                    <a:lnTo>
                      <a:pt x="3710" y="0"/>
                    </a:lnTo>
                    <a:lnTo>
                      <a:pt x="1831" y="1642"/>
                    </a:lnTo>
                    <a:lnTo>
                      <a:pt x="0" y="0"/>
                    </a:lnTo>
                    <a:lnTo>
                      <a:pt x="0" y="21600"/>
                    </a:lnTo>
                    <a:close/>
                  </a:path>
                </a:pathLst>
              </a:custGeom>
              <a:solidFill>
                <a:srgbClr val="FFFFFF"/>
              </a:solidFill>
              <a:ln>
                <a:noFill/>
              </a:ln>
            </p:spPr>
            <p:txBody>
              <a:bodyPr anchorCtr="0" anchor="ctr" bIns="17150" lIns="17150" spcFirstLastPara="1" rIns="17150" wrap="square" tIns="17150">
                <a:noAutofit/>
              </a:bodyPr>
              <a:lstStyle/>
              <a:p>
                <a:pPr indent="0" lvl="0" marL="0" marR="0" rtl="0" algn="l">
                  <a:lnSpc>
                    <a:spcPct val="100000"/>
                  </a:lnSpc>
                  <a:spcBef>
                    <a:spcPts val="0"/>
                  </a:spcBef>
                  <a:spcAft>
                    <a:spcPts val="0"/>
                  </a:spcAft>
                  <a:buNone/>
                </a:pPr>
                <a:r>
                  <a:t/>
                </a:r>
                <a:endParaRPr b="1" i="0" sz="1100" u="none">
                  <a:solidFill>
                    <a:srgbClr val="000000"/>
                  </a:solidFill>
                  <a:latin typeface="Helvetica Neue"/>
                  <a:ea typeface="Helvetica Neue"/>
                  <a:cs typeface="Helvetica Neue"/>
                  <a:sym typeface="Helvetica Neue"/>
                </a:endParaRPr>
              </a:p>
            </p:txBody>
          </p:sp>
          <p:sp>
            <p:nvSpPr>
              <p:cNvPr id="148" name="Google Shape;148;p26"/>
              <p:cNvSpPr/>
              <p:nvPr/>
            </p:nvSpPr>
            <p:spPr>
              <a:xfrm>
                <a:off x="16454815" y="3948602"/>
                <a:ext cx="479432" cy="476264"/>
              </a:xfrm>
              <a:custGeom>
                <a:rect b="b" l="l" r="r" t="t"/>
                <a:pathLst>
                  <a:path extrusionOk="0" h="21600" w="21600">
                    <a:moveTo>
                      <a:pt x="6597" y="17256"/>
                    </a:moveTo>
                    <a:cubicBezTo>
                      <a:pt x="5350" y="17256"/>
                      <a:pt x="4304" y="18271"/>
                      <a:pt x="4304" y="19529"/>
                    </a:cubicBezTo>
                    <a:cubicBezTo>
                      <a:pt x="4304" y="20747"/>
                      <a:pt x="5470" y="21600"/>
                      <a:pt x="6597" y="21600"/>
                    </a:cubicBezTo>
                    <a:cubicBezTo>
                      <a:pt x="7723" y="21600"/>
                      <a:pt x="8648" y="20747"/>
                      <a:pt x="8648" y="19529"/>
                    </a:cubicBezTo>
                    <a:cubicBezTo>
                      <a:pt x="8648" y="18271"/>
                      <a:pt x="7602" y="17256"/>
                      <a:pt x="6597" y="17256"/>
                    </a:cubicBezTo>
                    <a:close/>
                    <a:moveTo>
                      <a:pt x="0" y="0"/>
                    </a:moveTo>
                    <a:lnTo>
                      <a:pt x="0" y="2071"/>
                    </a:lnTo>
                    <a:lnTo>
                      <a:pt x="2253" y="2071"/>
                    </a:lnTo>
                    <a:lnTo>
                      <a:pt x="6154" y="10394"/>
                    </a:lnTo>
                    <a:lnTo>
                      <a:pt x="4545" y="13074"/>
                    </a:lnTo>
                    <a:cubicBezTo>
                      <a:pt x="4545" y="13277"/>
                      <a:pt x="4304" y="13723"/>
                      <a:pt x="4304" y="14129"/>
                    </a:cubicBezTo>
                    <a:cubicBezTo>
                      <a:pt x="4304" y="15388"/>
                      <a:pt x="5350" y="16200"/>
                      <a:pt x="6597" y="16200"/>
                    </a:cubicBezTo>
                    <a:lnTo>
                      <a:pt x="19347" y="16200"/>
                    </a:lnTo>
                    <a:lnTo>
                      <a:pt x="19347" y="14129"/>
                    </a:lnTo>
                    <a:lnTo>
                      <a:pt x="6999" y="14129"/>
                    </a:lnTo>
                    <a:cubicBezTo>
                      <a:pt x="6798" y="14129"/>
                      <a:pt x="6798" y="13926"/>
                      <a:pt x="6798" y="13926"/>
                    </a:cubicBezTo>
                    <a:lnTo>
                      <a:pt x="6798" y="13723"/>
                    </a:lnTo>
                    <a:lnTo>
                      <a:pt x="7602" y="11856"/>
                    </a:lnTo>
                    <a:lnTo>
                      <a:pt x="15647" y="11856"/>
                    </a:lnTo>
                    <a:cubicBezTo>
                      <a:pt x="16451" y="11856"/>
                      <a:pt x="17055" y="11409"/>
                      <a:pt x="17497" y="10800"/>
                    </a:cubicBezTo>
                    <a:lnTo>
                      <a:pt x="21399" y="3735"/>
                    </a:lnTo>
                    <a:cubicBezTo>
                      <a:pt x="21600" y="3532"/>
                      <a:pt x="21600" y="3532"/>
                      <a:pt x="21600" y="3329"/>
                    </a:cubicBezTo>
                    <a:cubicBezTo>
                      <a:pt x="21600" y="2517"/>
                      <a:pt x="21198" y="2071"/>
                      <a:pt x="20554" y="2071"/>
                    </a:cubicBezTo>
                    <a:lnTo>
                      <a:pt x="4545" y="2071"/>
                    </a:lnTo>
                    <a:lnTo>
                      <a:pt x="3701" y="0"/>
                    </a:lnTo>
                    <a:lnTo>
                      <a:pt x="0" y="0"/>
                    </a:lnTo>
                    <a:close/>
                    <a:moveTo>
                      <a:pt x="17256" y="17256"/>
                    </a:moveTo>
                    <a:cubicBezTo>
                      <a:pt x="16049" y="17256"/>
                      <a:pt x="15003" y="18271"/>
                      <a:pt x="15003" y="19529"/>
                    </a:cubicBezTo>
                    <a:cubicBezTo>
                      <a:pt x="15003" y="20747"/>
                      <a:pt x="16049" y="21600"/>
                      <a:pt x="17256" y="21600"/>
                    </a:cubicBezTo>
                    <a:cubicBezTo>
                      <a:pt x="18503" y="21600"/>
                      <a:pt x="19347" y="20747"/>
                      <a:pt x="19347" y="19529"/>
                    </a:cubicBezTo>
                    <a:cubicBezTo>
                      <a:pt x="19347" y="18271"/>
                      <a:pt x="18503" y="17256"/>
                      <a:pt x="17256" y="17256"/>
                    </a:cubicBezTo>
                    <a:close/>
                  </a:path>
                </a:pathLst>
              </a:custGeom>
              <a:solidFill>
                <a:srgbClr val="FFFFFF"/>
              </a:solidFill>
              <a:ln>
                <a:noFill/>
              </a:ln>
            </p:spPr>
            <p:txBody>
              <a:bodyPr anchorCtr="0" anchor="ctr" bIns="17150" lIns="17150" spcFirstLastPara="1" rIns="17150" wrap="square" tIns="17150">
                <a:noAutofit/>
              </a:bodyPr>
              <a:lstStyle/>
              <a:p>
                <a:pPr indent="0" lvl="0" marL="0" marR="0" rtl="0" algn="l">
                  <a:lnSpc>
                    <a:spcPct val="100000"/>
                  </a:lnSpc>
                  <a:spcBef>
                    <a:spcPts val="0"/>
                  </a:spcBef>
                  <a:spcAft>
                    <a:spcPts val="0"/>
                  </a:spcAft>
                  <a:buNone/>
                </a:pPr>
                <a:r>
                  <a:t/>
                </a:r>
                <a:endParaRPr b="1" i="0" sz="1100" u="none">
                  <a:solidFill>
                    <a:srgbClr val="000000"/>
                  </a:solidFill>
                  <a:latin typeface="Helvetica Neue"/>
                  <a:ea typeface="Helvetica Neue"/>
                  <a:cs typeface="Helvetica Neue"/>
                  <a:sym typeface="Helvetica Neue"/>
                </a:endParaRPr>
              </a:p>
            </p:txBody>
          </p:sp>
          <p:sp>
            <p:nvSpPr>
              <p:cNvPr id="149" name="Google Shape;149;p26"/>
              <p:cNvSpPr/>
              <p:nvPr/>
            </p:nvSpPr>
            <p:spPr>
              <a:xfrm>
                <a:off x="16480215" y="540140"/>
                <a:ext cx="479432" cy="452450"/>
              </a:xfrm>
              <a:custGeom>
                <a:rect b="b" l="l" r="r" t="t"/>
                <a:pathLst>
                  <a:path extrusionOk="0" h="21600" w="21600">
                    <a:moveTo>
                      <a:pt x="10901" y="17459"/>
                    </a:moveTo>
                    <a:lnTo>
                      <a:pt x="17497" y="21600"/>
                    </a:lnTo>
                    <a:lnTo>
                      <a:pt x="15848" y="13532"/>
                    </a:lnTo>
                    <a:lnTo>
                      <a:pt x="21600" y="8281"/>
                    </a:lnTo>
                    <a:lnTo>
                      <a:pt x="13797" y="7428"/>
                    </a:lnTo>
                    <a:lnTo>
                      <a:pt x="10901" y="0"/>
                    </a:lnTo>
                    <a:lnTo>
                      <a:pt x="7844" y="7428"/>
                    </a:lnTo>
                    <a:lnTo>
                      <a:pt x="0" y="8281"/>
                    </a:lnTo>
                    <a:lnTo>
                      <a:pt x="5993" y="13532"/>
                    </a:lnTo>
                    <a:lnTo>
                      <a:pt x="4143" y="21600"/>
                    </a:lnTo>
                    <a:lnTo>
                      <a:pt x="10901" y="17459"/>
                    </a:lnTo>
                  </a:path>
                </a:pathLst>
              </a:custGeom>
              <a:solidFill>
                <a:srgbClr val="FFFFFF"/>
              </a:solidFill>
              <a:ln>
                <a:noFill/>
              </a:ln>
            </p:spPr>
            <p:txBody>
              <a:bodyPr anchorCtr="0" anchor="ctr" bIns="17150" lIns="17150" spcFirstLastPara="1" rIns="17150" wrap="square" tIns="17150">
                <a:noAutofit/>
              </a:bodyPr>
              <a:lstStyle/>
              <a:p>
                <a:pPr indent="0" lvl="0" marL="0" marR="0" rtl="0" algn="l">
                  <a:lnSpc>
                    <a:spcPct val="100000"/>
                  </a:lnSpc>
                  <a:spcBef>
                    <a:spcPts val="0"/>
                  </a:spcBef>
                  <a:spcAft>
                    <a:spcPts val="0"/>
                  </a:spcAft>
                  <a:buNone/>
                </a:pPr>
                <a:r>
                  <a:t/>
                </a:r>
                <a:endParaRPr b="1" i="0" sz="1100" u="none">
                  <a:solidFill>
                    <a:srgbClr val="000000"/>
                  </a:solidFill>
                  <a:latin typeface="Helvetica Neue"/>
                  <a:ea typeface="Helvetica Neue"/>
                  <a:cs typeface="Helvetica Neue"/>
                  <a:sym typeface="Helvetica Neue"/>
                </a:endParaRPr>
              </a:p>
            </p:txBody>
          </p:sp>
          <p:sp>
            <p:nvSpPr>
              <p:cNvPr id="150" name="Google Shape;150;p26"/>
              <p:cNvSpPr/>
              <p:nvPr/>
            </p:nvSpPr>
            <p:spPr>
              <a:xfrm>
                <a:off x="15627714" y="2257866"/>
                <a:ext cx="419106" cy="420699"/>
              </a:xfrm>
              <a:custGeom>
                <a:rect b="b" l="l" r="r" t="t"/>
                <a:pathLst>
                  <a:path extrusionOk="0" h="21600" w="21600">
                    <a:moveTo>
                      <a:pt x="15258" y="13603"/>
                    </a:moveTo>
                    <a:lnTo>
                      <a:pt x="14339" y="13603"/>
                    </a:lnTo>
                    <a:lnTo>
                      <a:pt x="14109" y="13144"/>
                    </a:lnTo>
                    <a:cubicBezTo>
                      <a:pt x="15258" y="11719"/>
                      <a:pt x="15993" y="10065"/>
                      <a:pt x="15993" y="7951"/>
                    </a:cubicBezTo>
                    <a:cubicBezTo>
                      <a:pt x="15993" y="3493"/>
                      <a:pt x="12454" y="0"/>
                      <a:pt x="7997" y="0"/>
                    </a:cubicBezTo>
                    <a:cubicBezTo>
                      <a:pt x="3539" y="0"/>
                      <a:pt x="0" y="3493"/>
                      <a:pt x="0" y="7951"/>
                    </a:cubicBezTo>
                    <a:cubicBezTo>
                      <a:pt x="0" y="12409"/>
                      <a:pt x="3539" y="15947"/>
                      <a:pt x="7997" y="15947"/>
                    </a:cubicBezTo>
                    <a:cubicBezTo>
                      <a:pt x="9881" y="15947"/>
                      <a:pt x="11765" y="15258"/>
                      <a:pt x="13144" y="14063"/>
                    </a:cubicBezTo>
                    <a:lnTo>
                      <a:pt x="13603" y="14293"/>
                    </a:lnTo>
                    <a:lnTo>
                      <a:pt x="13603" y="15488"/>
                    </a:lnTo>
                    <a:lnTo>
                      <a:pt x="19716" y="21600"/>
                    </a:lnTo>
                    <a:lnTo>
                      <a:pt x="21600" y="19716"/>
                    </a:lnTo>
                    <a:lnTo>
                      <a:pt x="15258" y="13603"/>
                    </a:lnTo>
                    <a:close/>
                    <a:moveTo>
                      <a:pt x="7997" y="13603"/>
                    </a:moveTo>
                    <a:cubicBezTo>
                      <a:pt x="4917" y="13603"/>
                      <a:pt x="2574" y="11030"/>
                      <a:pt x="2574" y="7951"/>
                    </a:cubicBezTo>
                    <a:cubicBezTo>
                      <a:pt x="2574" y="4917"/>
                      <a:pt x="4917" y="2574"/>
                      <a:pt x="7997" y="2574"/>
                    </a:cubicBezTo>
                    <a:cubicBezTo>
                      <a:pt x="11030" y="2574"/>
                      <a:pt x="13603" y="4917"/>
                      <a:pt x="13603" y="7951"/>
                    </a:cubicBezTo>
                    <a:cubicBezTo>
                      <a:pt x="13603" y="11030"/>
                      <a:pt x="11030" y="13603"/>
                      <a:pt x="7997" y="13603"/>
                    </a:cubicBezTo>
                    <a:close/>
                  </a:path>
                </a:pathLst>
              </a:custGeom>
              <a:solidFill>
                <a:srgbClr val="FFFFFF"/>
              </a:solidFill>
              <a:ln>
                <a:noFill/>
              </a:ln>
            </p:spPr>
            <p:txBody>
              <a:bodyPr anchorCtr="0" anchor="ctr" bIns="17150" lIns="17150" spcFirstLastPara="1" rIns="17150" wrap="square" tIns="17150">
                <a:noAutofit/>
              </a:bodyPr>
              <a:lstStyle/>
              <a:p>
                <a:pPr indent="0" lvl="0" marL="0" marR="0" rtl="0" algn="l">
                  <a:lnSpc>
                    <a:spcPct val="100000"/>
                  </a:lnSpc>
                  <a:spcBef>
                    <a:spcPts val="0"/>
                  </a:spcBef>
                  <a:spcAft>
                    <a:spcPts val="0"/>
                  </a:spcAft>
                  <a:buNone/>
                </a:pPr>
                <a:r>
                  <a:t/>
                </a:r>
                <a:endParaRPr b="1" i="0" sz="1100" u="none">
                  <a:solidFill>
                    <a:srgbClr val="000000"/>
                  </a:solidFill>
                  <a:latin typeface="Helvetica Neue"/>
                  <a:ea typeface="Helvetica Neue"/>
                  <a:cs typeface="Helvetica Neue"/>
                  <a:sym typeface="Helvetica Neue"/>
                </a:endParaRPr>
              </a:p>
            </p:txBody>
          </p:sp>
          <p:sp>
            <p:nvSpPr>
              <p:cNvPr id="151" name="Google Shape;151;p26"/>
              <p:cNvSpPr/>
              <p:nvPr/>
            </p:nvSpPr>
            <p:spPr>
              <a:xfrm>
                <a:off x="14729176" y="3970828"/>
                <a:ext cx="503246" cy="428638"/>
              </a:xfrm>
              <a:custGeom>
                <a:rect b="b" l="l" r="r" t="t"/>
                <a:pathLst>
                  <a:path extrusionOk="0" h="21600" w="21600">
                    <a:moveTo>
                      <a:pt x="0" y="21600"/>
                    </a:moveTo>
                    <a:lnTo>
                      <a:pt x="21600" y="10800"/>
                    </a:lnTo>
                    <a:lnTo>
                      <a:pt x="0" y="0"/>
                    </a:lnTo>
                    <a:lnTo>
                      <a:pt x="0" y="8280"/>
                    </a:lnTo>
                    <a:lnTo>
                      <a:pt x="15527" y="10800"/>
                    </a:lnTo>
                    <a:lnTo>
                      <a:pt x="0" y="13095"/>
                    </a:lnTo>
                    <a:lnTo>
                      <a:pt x="0" y="21600"/>
                    </a:lnTo>
                  </a:path>
                </a:pathLst>
              </a:custGeom>
              <a:solidFill>
                <a:srgbClr val="FFFFFF"/>
              </a:solidFill>
              <a:ln>
                <a:noFill/>
              </a:ln>
            </p:spPr>
            <p:txBody>
              <a:bodyPr anchorCtr="0" anchor="ctr" bIns="17150" lIns="17150" spcFirstLastPara="1" rIns="17150" wrap="square" tIns="17150">
                <a:noAutofit/>
              </a:bodyPr>
              <a:lstStyle/>
              <a:p>
                <a:pPr indent="0" lvl="0" marL="0" marR="0" rtl="0" algn="l">
                  <a:lnSpc>
                    <a:spcPct val="100000"/>
                  </a:lnSpc>
                  <a:spcBef>
                    <a:spcPts val="0"/>
                  </a:spcBef>
                  <a:spcAft>
                    <a:spcPts val="0"/>
                  </a:spcAft>
                  <a:buNone/>
                </a:pPr>
                <a:r>
                  <a:t/>
                </a:r>
                <a:endParaRPr b="1" i="0" sz="1100" u="none">
                  <a:solidFill>
                    <a:srgbClr val="000000"/>
                  </a:solidFill>
                  <a:latin typeface="Helvetica Neue"/>
                  <a:ea typeface="Helvetica Neue"/>
                  <a:cs typeface="Helvetica Neue"/>
                  <a:sym typeface="Helvetica Neue"/>
                </a:endParaRPr>
              </a:p>
            </p:txBody>
          </p:sp>
        </p:grpSp>
      </p:grpSp>
    </p:spTree>
  </p:cSld>
  <p:clrMapOvr>
    <a:masterClrMapping/>
  </p:clrMapOvr>
</p:sld>
</file>

<file path=ppt/theme/theme1.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White">
  <a:themeElements>
    <a:clrScheme name="Elements - Base Color Theme">
      <a:dk1>
        <a:srgbClr val="252D30"/>
      </a:dk1>
      <a:lt1>
        <a:srgbClr val="FFFFFF"/>
      </a:lt1>
      <a:dk2>
        <a:srgbClr val="9B999C"/>
      </a:dk2>
      <a:lt2>
        <a:srgbClr val="DFDCE1"/>
      </a:lt2>
      <a:accent1>
        <a:srgbClr val="F86261"/>
      </a:accent1>
      <a:accent2>
        <a:srgbClr val="F09E55"/>
      </a:accent2>
      <a:accent3>
        <a:srgbClr val="B3DA4D"/>
      </a:accent3>
      <a:accent4>
        <a:srgbClr val="4FDAB3"/>
      </a:accent4>
      <a:accent5>
        <a:srgbClr val="30C2EB"/>
      </a:accent5>
      <a:accent6>
        <a:srgbClr val="F86261"/>
      </a:accent6>
      <a:hlink>
        <a:srgbClr val="30C2EB"/>
      </a:hlink>
      <a:folHlink>
        <a:srgbClr val="4FDAB3"/>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