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0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6E259CB-7A6F-834D-84EB-A349EDDF549C}"/>
              </a:ext>
            </a:extLst>
          </p:cNvPr>
          <p:cNvGrpSpPr/>
          <p:nvPr/>
        </p:nvGrpSpPr>
        <p:grpSpPr>
          <a:xfrm>
            <a:off x="2582240" y="530349"/>
            <a:ext cx="9802112" cy="6851622"/>
            <a:chOff x="2582240" y="530349"/>
            <a:chExt cx="9802112" cy="685162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84E563C-450D-BB41-8171-A57EFE6BD913}"/>
                </a:ext>
              </a:extLst>
            </p:cNvPr>
            <p:cNvGrpSpPr/>
            <p:nvPr/>
          </p:nvGrpSpPr>
          <p:grpSpPr>
            <a:xfrm>
              <a:off x="2582240" y="2371630"/>
              <a:ext cx="7840321" cy="5010341"/>
              <a:chOff x="2582240" y="2371630"/>
              <a:chExt cx="7840321" cy="5010341"/>
            </a:xfrm>
          </p:grpSpPr>
          <p:sp>
            <p:nvSpPr>
              <p:cNvPr id="43" name="Line"/>
              <p:cNvSpPr/>
              <p:nvPr/>
            </p:nvSpPr>
            <p:spPr>
              <a:xfrm flipV="1">
                <a:off x="3980334" y="4510268"/>
                <a:ext cx="0" cy="403116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4" name="Line"/>
              <p:cNvSpPr/>
              <p:nvPr/>
            </p:nvSpPr>
            <p:spPr>
              <a:xfrm flipV="1">
                <a:off x="3980334" y="5450703"/>
                <a:ext cx="0" cy="403116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5" name="Line"/>
              <p:cNvSpPr/>
              <p:nvPr/>
            </p:nvSpPr>
            <p:spPr>
              <a:xfrm flipV="1">
                <a:off x="3980334" y="6384152"/>
                <a:ext cx="0" cy="403116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6" name="Line"/>
              <p:cNvSpPr/>
              <p:nvPr/>
            </p:nvSpPr>
            <p:spPr>
              <a:xfrm flipV="1">
                <a:off x="9024466" y="4499557"/>
                <a:ext cx="0" cy="403116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7" name="Line"/>
              <p:cNvSpPr/>
              <p:nvPr/>
            </p:nvSpPr>
            <p:spPr>
              <a:xfrm flipV="1">
                <a:off x="9024466" y="5443715"/>
                <a:ext cx="0" cy="403116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8" name="Line"/>
              <p:cNvSpPr/>
              <p:nvPr/>
            </p:nvSpPr>
            <p:spPr>
              <a:xfrm flipV="1">
                <a:off x="9024466" y="6400093"/>
                <a:ext cx="0" cy="403116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9" name="Line"/>
              <p:cNvSpPr/>
              <p:nvPr/>
            </p:nvSpPr>
            <p:spPr>
              <a:xfrm flipV="1">
                <a:off x="6502492" y="2996699"/>
                <a:ext cx="1" cy="493201"/>
              </a:xfrm>
              <a:prstGeom prst="line">
                <a:avLst/>
              </a:prstGeom>
              <a:noFill/>
              <a:ln w="127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0" name="Line"/>
              <p:cNvSpPr/>
              <p:nvPr/>
            </p:nvSpPr>
            <p:spPr>
              <a:xfrm>
                <a:off x="3986026" y="3482038"/>
                <a:ext cx="5045899" cy="447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66" y="3145"/>
                      <a:pt x="182" y="1893"/>
                    </a:cubicBezTo>
                    <a:cubicBezTo>
                      <a:pt x="305" y="555"/>
                      <a:pt x="473" y="-127"/>
                      <a:pt x="644" y="20"/>
                    </a:cubicBezTo>
                    <a:lnTo>
                      <a:pt x="21019" y="20"/>
                    </a:lnTo>
                    <a:cubicBezTo>
                      <a:pt x="21190" y="43"/>
                      <a:pt x="21352" y="897"/>
                      <a:pt x="21462" y="2361"/>
                    </a:cubicBezTo>
                    <a:cubicBezTo>
                      <a:pt x="21550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127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1" name="Shape"/>
              <p:cNvSpPr/>
              <p:nvPr/>
            </p:nvSpPr>
            <p:spPr>
              <a:xfrm>
                <a:off x="5097539" y="2371630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9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rgbClr val="4B97ED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2" name="Text Placeholder"/>
              <p:cNvSpPr txBox="1"/>
              <p:nvPr/>
            </p:nvSpPr>
            <p:spPr>
              <a:xfrm>
                <a:off x="5560159" y="2504450"/>
                <a:ext cx="1870950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53" name="Shape"/>
              <p:cNvSpPr/>
              <p:nvPr/>
            </p:nvSpPr>
            <p:spPr>
              <a:xfrm>
                <a:off x="2582240" y="3916021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9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4" name="Text Placeholder"/>
              <p:cNvSpPr txBox="1"/>
              <p:nvPr/>
            </p:nvSpPr>
            <p:spPr>
              <a:xfrm>
                <a:off x="3336085" y="4065775"/>
                <a:ext cx="1977345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55" name="Circle"/>
              <p:cNvSpPr/>
              <p:nvPr/>
            </p:nvSpPr>
            <p:spPr>
              <a:xfrm>
                <a:off x="2644981" y="3976152"/>
                <a:ext cx="507754" cy="507754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6" name="1"/>
              <p:cNvSpPr txBox="1"/>
              <p:nvPr/>
            </p:nvSpPr>
            <p:spPr>
              <a:xfrm>
                <a:off x="2774921" y="4065775"/>
                <a:ext cx="24787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57" name="Shape"/>
              <p:cNvSpPr/>
              <p:nvPr/>
            </p:nvSpPr>
            <p:spPr>
              <a:xfrm>
                <a:off x="7626372" y="3916021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9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8" name="Text Placeholder"/>
              <p:cNvSpPr txBox="1"/>
              <p:nvPr/>
            </p:nvSpPr>
            <p:spPr>
              <a:xfrm>
                <a:off x="8380217" y="4065775"/>
                <a:ext cx="1913232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59" name="Circle"/>
              <p:cNvSpPr/>
              <p:nvPr/>
            </p:nvSpPr>
            <p:spPr>
              <a:xfrm>
                <a:off x="7690354" y="3976152"/>
                <a:ext cx="507754" cy="507754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0" name="5"/>
              <p:cNvSpPr txBox="1"/>
              <p:nvPr/>
            </p:nvSpPr>
            <p:spPr>
              <a:xfrm>
                <a:off x="7827067" y="4065775"/>
                <a:ext cx="24787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5</a:t>
                </a:r>
              </a:p>
            </p:txBody>
          </p:sp>
          <p:sp>
            <p:nvSpPr>
              <p:cNvPr id="61" name="Shape"/>
              <p:cNvSpPr/>
              <p:nvPr/>
            </p:nvSpPr>
            <p:spPr>
              <a:xfrm>
                <a:off x="2582240" y="4861998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9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2" name="Text Placeholder"/>
              <p:cNvSpPr txBox="1"/>
              <p:nvPr/>
            </p:nvSpPr>
            <p:spPr>
              <a:xfrm>
                <a:off x="3336085" y="5011754"/>
                <a:ext cx="1977345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63" name="Circle"/>
              <p:cNvSpPr/>
              <p:nvPr/>
            </p:nvSpPr>
            <p:spPr>
              <a:xfrm>
                <a:off x="2644981" y="4922131"/>
                <a:ext cx="507754" cy="507754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4" name="2"/>
              <p:cNvSpPr txBox="1"/>
              <p:nvPr/>
            </p:nvSpPr>
            <p:spPr>
              <a:xfrm>
                <a:off x="2774921" y="5011754"/>
                <a:ext cx="24787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65" name="Shape"/>
              <p:cNvSpPr/>
              <p:nvPr/>
            </p:nvSpPr>
            <p:spPr>
              <a:xfrm>
                <a:off x="7626372" y="4861998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9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6" name="Text Placeholder"/>
              <p:cNvSpPr txBox="1"/>
              <p:nvPr/>
            </p:nvSpPr>
            <p:spPr>
              <a:xfrm>
                <a:off x="8380217" y="5011754"/>
                <a:ext cx="1913232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67" name="Circle"/>
              <p:cNvSpPr/>
              <p:nvPr/>
            </p:nvSpPr>
            <p:spPr>
              <a:xfrm>
                <a:off x="7690354" y="4922131"/>
                <a:ext cx="507754" cy="507754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" name="6"/>
              <p:cNvSpPr txBox="1"/>
              <p:nvPr/>
            </p:nvSpPr>
            <p:spPr>
              <a:xfrm>
                <a:off x="7827067" y="5011754"/>
                <a:ext cx="24787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6</a:t>
                </a:r>
              </a:p>
            </p:txBody>
          </p:sp>
          <p:sp>
            <p:nvSpPr>
              <p:cNvPr id="69" name="Shape"/>
              <p:cNvSpPr/>
              <p:nvPr/>
            </p:nvSpPr>
            <p:spPr>
              <a:xfrm>
                <a:off x="2582240" y="5807977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9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0" name="Text Placeholder"/>
              <p:cNvSpPr txBox="1"/>
              <p:nvPr/>
            </p:nvSpPr>
            <p:spPr>
              <a:xfrm>
                <a:off x="3336085" y="5957731"/>
                <a:ext cx="1977345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71" name="Circle"/>
              <p:cNvSpPr/>
              <p:nvPr/>
            </p:nvSpPr>
            <p:spPr>
              <a:xfrm>
                <a:off x="2644981" y="5868108"/>
                <a:ext cx="507754" cy="507754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2" name="3"/>
              <p:cNvSpPr txBox="1"/>
              <p:nvPr/>
            </p:nvSpPr>
            <p:spPr>
              <a:xfrm>
                <a:off x="2774921" y="5957731"/>
                <a:ext cx="24787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73" name="Shape"/>
              <p:cNvSpPr/>
              <p:nvPr/>
            </p:nvSpPr>
            <p:spPr>
              <a:xfrm>
                <a:off x="7626372" y="5807977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9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4" name="Text Placeholder"/>
              <p:cNvSpPr txBox="1"/>
              <p:nvPr/>
            </p:nvSpPr>
            <p:spPr>
              <a:xfrm>
                <a:off x="8380217" y="5957731"/>
                <a:ext cx="1913232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75" name="Circle"/>
              <p:cNvSpPr/>
              <p:nvPr/>
            </p:nvSpPr>
            <p:spPr>
              <a:xfrm>
                <a:off x="7690354" y="5868108"/>
                <a:ext cx="507754" cy="507754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6" name="7"/>
              <p:cNvSpPr txBox="1"/>
              <p:nvPr/>
            </p:nvSpPr>
            <p:spPr>
              <a:xfrm>
                <a:off x="7827067" y="5957731"/>
                <a:ext cx="24787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7</a:t>
                </a:r>
              </a:p>
            </p:txBody>
          </p:sp>
          <p:sp>
            <p:nvSpPr>
              <p:cNvPr id="77" name="Shape"/>
              <p:cNvSpPr/>
              <p:nvPr/>
            </p:nvSpPr>
            <p:spPr>
              <a:xfrm>
                <a:off x="2582240" y="6753955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9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8" name="Text Placeholder"/>
              <p:cNvSpPr txBox="1"/>
              <p:nvPr/>
            </p:nvSpPr>
            <p:spPr>
              <a:xfrm>
                <a:off x="3336085" y="6903709"/>
                <a:ext cx="1977345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79" name="Circle"/>
              <p:cNvSpPr/>
              <p:nvPr/>
            </p:nvSpPr>
            <p:spPr>
              <a:xfrm>
                <a:off x="2644981" y="6814086"/>
                <a:ext cx="507754" cy="507754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0" name="4"/>
              <p:cNvSpPr txBox="1"/>
              <p:nvPr/>
            </p:nvSpPr>
            <p:spPr>
              <a:xfrm>
                <a:off x="2774921" y="6903709"/>
                <a:ext cx="24787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81" name="Shape"/>
              <p:cNvSpPr/>
              <p:nvPr/>
            </p:nvSpPr>
            <p:spPr>
              <a:xfrm>
                <a:off x="7626372" y="6753955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9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2" name="Text Placeholder"/>
              <p:cNvSpPr txBox="1"/>
              <p:nvPr/>
            </p:nvSpPr>
            <p:spPr>
              <a:xfrm>
                <a:off x="8380217" y="6903709"/>
                <a:ext cx="1913232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6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83" name="Circle"/>
              <p:cNvSpPr/>
              <p:nvPr/>
            </p:nvSpPr>
            <p:spPr>
              <a:xfrm>
                <a:off x="7690354" y="6814086"/>
                <a:ext cx="507754" cy="507754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4" name="8"/>
              <p:cNvSpPr txBox="1"/>
              <p:nvPr/>
            </p:nvSpPr>
            <p:spPr>
              <a:xfrm>
                <a:off x="7827067" y="6903709"/>
                <a:ext cx="24787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8</a:t>
                </a: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52FD7AD4-255A-884E-BF6A-093B0399A3A9}"/>
                </a:ext>
              </a:extLst>
            </p:cNvPr>
            <p:cNvGrpSpPr/>
            <p:nvPr/>
          </p:nvGrpSpPr>
          <p:grpSpPr>
            <a:xfrm>
              <a:off x="9865947" y="530349"/>
              <a:ext cx="2518405" cy="498383"/>
              <a:chOff x="9865947" y="530349"/>
              <a:chExt cx="2518405" cy="498383"/>
            </a:xfrm>
          </p:grpSpPr>
          <p:sp>
            <p:nvSpPr>
              <p:cNvPr id="91" name="Template by HiSlide.io">
                <a:extLst>
                  <a:ext uri="{FF2B5EF4-FFF2-40B4-BE49-F238E27FC236}">
                    <a16:creationId xmlns:a16="http://schemas.microsoft.com/office/drawing/2014/main" id="{CA2673EA-A086-5C41-8E64-E2E6DE75FECE}"/>
                  </a:ext>
                </a:extLst>
              </p:cNvPr>
              <p:cNvSpPr/>
              <p:nvPr/>
            </p:nvSpPr>
            <p:spPr>
              <a:xfrm>
                <a:off x="9865947" y="530349"/>
                <a:ext cx="2518405" cy="300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92" name="PowerPoint - Keynote - Google Slides">
                <a:extLst>
                  <a:ext uri="{FF2B5EF4-FFF2-40B4-BE49-F238E27FC236}">
                    <a16:creationId xmlns:a16="http://schemas.microsoft.com/office/drawing/2014/main" id="{696C87A9-2892-AF43-8E10-82FD8059ECE0}"/>
                  </a:ext>
                </a:extLst>
              </p:cNvPr>
              <p:cNvSpPr/>
              <p:nvPr/>
            </p:nvSpPr>
            <p:spPr>
              <a:xfrm>
                <a:off x="9986053" y="866295"/>
                <a:ext cx="2385331" cy="1624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37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4</cp:revision>
  <dcterms:modified xsi:type="dcterms:W3CDTF">2020-01-13T16:22:30Z</dcterms:modified>
</cp:coreProperties>
</file>