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95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8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5041F95-F681-CA46-894C-A94EC8C7CFFC}"/>
              </a:ext>
            </a:extLst>
          </p:cNvPr>
          <p:cNvGrpSpPr/>
          <p:nvPr/>
        </p:nvGrpSpPr>
        <p:grpSpPr>
          <a:xfrm>
            <a:off x="4852246" y="1024628"/>
            <a:ext cx="18368409" cy="10530565"/>
            <a:chOff x="4852246" y="1024628"/>
            <a:chExt cx="18368409" cy="10530565"/>
          </a:xfrm>
        </p:grpSpPr>
        <p:sp>
          <p:nvSpPr>
            <p:cNvPr id="48" name="Template by HiSlide.io"/>
            <p:cNvSpPr txBox="1"/>
            <p:nvPr/>
          </p:nvSpPr>
          <p:spPr>
            <a:xfrm>
              <a:off x="20155468" y="1024628"/>
              <a:ext cx="3065187" cy="457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2300" b="0">
                  <a:solidFill>
                    <a:srgbClr val="4B97ED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dirty="0">
                  <a:solidFill>
                    <a:schemeClr val="accent3"/>
                  </a:solidFill>
                </a:rPr>
                <a:t> </a:t>
              </a:r>
              <a:r>
                <a:rPr dirty="0">
                  <a:solidFill>
                    <a:schemeClr val="accent3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HiSlide.io</a:t>
              </a:r>
            </a:p>
          </p:txBody>
        </p:sp>
        <p:sp>
          <p:nvSpPr>
            <p:cNvPr id="49" name="PowerPoint - Keynote - Google Slides"/>
            <p:cNvSpPr txBox="1"/>
            <p:nvPr/>
          </p:nvSpPr>
          <p:spPr>
            <a:xfrm>
              <a:off x="19976584" y="1440211"/>
              <a:ext cx="3219756" cy="2718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1100" b="0" cap="all">
                  <a:solidFill>
                    <a:srgbClr val="8C8F9A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PowerPoint - Keynote - Google Slides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F83AF689-6589-5343-9897-F88080EDF63E}"/>
                </a:ext>
              </a:extLst>
            </p:cNvPr>
            <p:cNvGrpSpPr/>
            <p:nvPr/>
          </p:nvGrpSpPr>
          <p:grpSpPr>
            <a:xfrm>
              <a:off x="4852246" y="2160807"/>
              <a:ext cx="14700594" cy="9394386"/>
              <a:chOff x="4852246" y="2160807"/>
              <a:chExt cx="14700594" cy="9394386"/>
            </a:xfrm>
          </p:grpSpPr>
          <p:sp>
            <p:nvSpPr>
              <p:cNvPr id="42" name="Line"/>
              <p:cNvSpPr/>
              <p:nvPr/>
            </p:nvSpPr>
            <p:spPr>
              <a:xfrm flipV="1">
                <a:off x="7473671" y="6170754"/>
                <a:ext cx="0" cy="755842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3" name="Line"/>
              <p:cNvSpPr/>
              <p:nvPr/>
            </p:nvSpPr>
            <p:spPr>
              <a:xfrm flipV="1">
                <a:off x="7473671" y="7934066"/>
                <a:ext cx="0" cy="755842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4" name="Line"/>
              <p:cNvSpPr/>
              <p:nvPr/>
            </p:nvSpPr>
            <p:spPr>
              <a:xfrm flipV="1">
                <a:off x="7473671" y="9684284"/>
                <a:ext cx="0" cy="755842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5" name="Line"/>
              <p:cNvSpPr/>
              <p:nvPr/>
            </p:nvSpPr>
            <p:spPr>
              <a:xfrm flipV="1">
                <a:off x="16931413" y="6150670"/>
                <a:ext cx="0" cy="755842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6" name="Line"/>
              <p:cNvSpPr/>
              <p:nvPr/>
            </p:nvSpPr>
            <p:spPr>
              <a:xfrm flipV="1">
                <a:off x="16931413" y="7920965"/>
                <a:ext cx="0" cy="755842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7" name="Line"/>
              <p:cNvSpPr/>
              <p:nvPr/>
            </p:nvSpPr>
            <p:spPr>
              <a:xfrm flipV="1">
                <a:off x="16931413" y="9714176"/>
                <a:ext cx="0" cy="755842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0" name="Line"/>
              <p:cNvSpPr/>
              <p:nvPr/>
            </p:nvSpPr>
            <p:spPr>
              <a:xfrm flipV="1">
                <a:off x="12202715" y="3332812"/>
                <a:ext cx="0" cy="924750"/>
              </a:xfrm>
              <a:prstGeom prst="line">
                <a:avLst/>
              </a:prstGeom>
              <a:noFill/>
              <a:ln w="254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1" name="Line"/>
              <p:cNvSpPr/>
              <p:nvPr/>
            </p:nvSpPr>
            <p:spPr>
              <a:xfrm>
                <a:off x="7484343" y="4242821"/>
                <a:ext cx="9461054" cy="8389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73" extrusionOk="0">
                    <a:moveTo>
                      <a:pt x="0" y="21295"/>
                    </a:moveTo>
                    <a:lnTo>
                      <a:pt x="0" y="6662"/>
                    </a:lnTo>
                    <a:cubicBezTo>
                      <a:pt x="1" y="4864"/>
                      <a:pt x="66" y="3145"/>
                      <a:pt x="182" y="1893"/>
                    </a:cubicBezTo>
                    <a:cubicBezTo>
                      <a:pt x="305" y="555"/>
                      <a:pt x="473" y="-127"/>
                      <a:pt x="644" y="20"/>
                    </a:cubicBezTo>
                    <a:lnTo>
                      <a:pt x="21019" y="20"/>
                    </a:lnTo>
                    <a:cubicBezTo>
                      <a:pt x="21190" y="43"/>
                      <a:pt x="21352" y="897"/>
                      <a:pt x="21462" y="2361"/>
                    </a:cubicBezTo>
                    <a:cubicBezTo>
                      <a:pt x="21550" y="3526"/>
                      <a:pt x="21599" y="5000"/>
                      <a:pt x="21600" y="6527"/>
                    </a:cubicBezTo>
                    <a:lnTo>
                      <a:pt x="21600" y="21473"/>
                    </a:lnTo>
                  </a:path>
                </a:pathLst>
              </a:custGeom>
              <a:noFill/>
              <a:ln w="254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2" name="Shape"/>
              <p:cNvSpPr/>
              <p:nvPr/>
            </p:nvSpPr>
            <p:spPr>
              <a:xfrm>
                <a:off x="9568429" y="2160807"/>
                <a:ext cx="5242852" cy="1177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rgbClr val="4B97E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3" name="Text Placeholder"/>
              <p:cNvSpPr txBox="1"/>
              <p:nvPr/>
            </p:nvSpPr>
            <p:spPr>
              <a:xfrm>
                <a:off x="10697578" y="2457471"/>
                <a:ext cx="2984556" cy="533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54" name="Shape"/>
              <p:cNvSpPr/>
              <p:nvPr/>
            </p:nvSpPr>
            <p:spPr>
              <a:xfrm>
                <a:off x="4852246" y="5056541"/>
                <a:ext cx="5242851" cy="1177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5" name="Text Placeholder"/>
              <p:cNvSpPr txBox="1"/>
              <p:nvPr/>
            </p:nvSpPr>
            <p:spPr>
              <a:xfrm>
                <a:off x="6265706" y="5384955"/>
                <a:ext cx="2725890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56" name="Circle"/>
              <p:cNvSpPr/>
              <p:nvPr/>
            </p:nvSpPr>
            <p:spPr>
              <a:xfrm>
                <a:off x="4969886" y="5169286"/>
                <a:ext cx="952038" cy="952038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7" name="1"/>
              <p:cNvSpPr txBox="1"/>
              <p:nvPr/>
            </p:nvSpPr>
            <p:spPr>
              <a:xfrm>
                <a:off x="5213524" y="5384955"/>
                <a:ext cx="46476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58" name="Shape"/>
              <p:cNvSpPr/>
              <p:nvPr/>
            </p:nvSpPr>
            <p:spPr>
              <a:xfrm>
                <a:off x="14309988" y="5056541"/>
                <a:ext cx="5242852" cy="1177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9" name="Text Placeholder"/>
              <p:cNvSpPr txBox="1"/>
              <p:nvPr/>
            </p:nvSpPr>
            <p:spPr>
              <a:xfrm>
                <a:off x="15723447" y="5384955"/>
                <a:ext cx="2683078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60" name="Circle"/>
              <p:cNvSpPr/>
              <p:nvPr/>
            </p:nvSpPr>
            <p:spPr>
              <a:xfrm>
                <a:off x="14429954" y="5169286"/>
                <a:ext cx="952038" cy="952038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1" name="5"/>
              <p:cNvSpPr txBox="1"/>
              <p:nvPr/>
            </p:nvSpPr>
            <p:spPr>
              <a:xfrm>
                <a:off x="14686292" y="5384955"/>
                <a:ext cx="46476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5</a:t>
                </a:r>
              </a:p>
            </p:txBody>
          </p:sp>
          <p:sp>
            <p:nvSpPr>
              <p:cNvPr id="62" name="Shape"/>
              <p:cNvSpPr/>
              <p:nvPr/>
            </p:nvSpPr>
            <p:spPr>
              <a:xfrm>
                <a:off x="4852246" y="6830248"/>
                <a:ext cx="5242851" cy="1177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3" name="Text Placeholder"/>
              <p:cNvSpPr txBox="1"/>
              <p:nvPr/>
            </p:nvSpPr>
            <p:spPr>
              <a:xfrm>
                <a:off x="6265706" y="7158662"/>
                <a:ext cx="2725890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64" name="Circle"/>
              <p:cNvSpPr/>
              <p:nvPr/>
            </p:nvSpPr>
            <p:spPr>
              <a:xfrm>
                <a:off x="4969886" y="6942994"/>
                <a:ext cx="952038" cy="952038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5" name="2"/>
              <p:cNvSpPr txBox="1"/>
              <p:nvPr/>
            </p:nvSpPr>
            <p:spPr>
              <a:xfrm>
                <a:off x="5213524" y="7158662"/>
                <a:ext cx="46476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66" name="Shape"/>
              <p:cNvSpPr/>
              <p:nvPr/>
            </p:nvSpPr>
            <p:spPr>
              <a:xfrm>
                <a:off x="14309988" y="6830248"/>
                <a:ext cx="5242852" cy="1177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7" name="Text Placeholder"/>
              <p:cNvSpPr txBox="1"/>
              <p:nvPr/>
            </p:nvSpPr>
            <p:spPr>
              <a:xfrm>
                <a:off x="15723447" y="7158662"/>
                <a:ext cx="2683078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68" name="Circle"/>
              <p:cNvSpPr/>
              <p:nvPr/>
            </p:nvSpPr>
            <p:spPr>
              <a:xfrm>
                <a:off x="14429954" y="6942994"/>
                <a:ext cx="952038" cy="952038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9" name="6"/>
              <p:cNvSpPr txBox="1"/>
              <p:nvPr/>
            </p:nvSpPr>
            <p:spPr>
              <a:xfrm>
                <a:off x="14686292" y="7158662"/>
                <a:ext cx="46476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6</a:t>
                </a:r>
              </a:p>
            </p:txBody>
          </p:sp>
          <p:sp>
            <p:nvSpPr>
              <p:cNvPr id="70" name="Shape"/>
              <p:cNvSpPr/>
              <p:nvPr/>
            </p:nvSpPr>
            <p:spPr>
              <a:xfrm>
                <a:off x="4852246" y="8603955"/>
                <a:ext cx="5242851" cy="1177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1" name="Text Placeholder"/>
              <p:cNvSpPr txBox="1"/>
              <p:nvPr/>
            </p:nvSpPr>
            <p:spPr>
              <a:xfrm>
                <a:off x="6265706" y="8932370"/>
                <a:ext cx="2725890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72" name="Circle"/>
              <p:cNvSpPr/>
              <p:nvPr/>
            </p:nvSpPr>
            <p:spPr>
              <a:xfrm>
                <a:off x="4969886" y="8716701"/>
                <a:ext cx="952038" cy="952038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3" name="3"/>
              <p:cNvSpPr txBox="1"/>
              <p:nvPr/>
            </p:nvSpPr>
            <p:spPr>
              <a:xfrm>
                <a:off x="5213524" y="8932370"/>
                <a:ext cx="46476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74" name="Shape"/>
              <p:cNvSpPr/>
              <p:nvPr/>
            </p:nvSpPr>
            <p:spPr>
              <a:xfrm>
                <a:off x="14309988" y="8603955"/>
                <a:ext cx="5242852" cy="1177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5" name="Text Placeholder"/>
              <p:cNvSpPr txBox="1"/>
              <p:nvPr/>
            </p:nvSpPr>
            <p:spPr>
              <a:xfrm>
                <a:off x="15723447" y="8932370"/>
                <a:ext cx="2683078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76" name="Circle"/>
              <p:cNvSpPr/>
              <p:nvPr/>
            </p:nvSpPr>
            <p:spPr>
              <a:xfrm>
                <a:off x="14429954" y="8716701"/>
                <a:ext cx="952038" cy="952038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7" name="7"/>
              <p:cNvSpPr txBox="1"/>
              <p:nvPr/>
            </p:nvSpPr>
            <p:spPr>
              <a:xfrm>
                <a:off x="14686292" y="8932370"/>
                <a:ext cx="46476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7</a:t>
                </a:r>
              </a:p>
            </p:txBody>
          </p:sp>
          <p:sp>
            <p:nvSpPr>
              <p:cNvPr id="78" name="Shape"/>
              <p:cNvSpPr/>
              <p:nvPr/>
            </p:nvSpPr>
            <p:spPr>
              <a:xfrm>
                <a:off x="4852246" y="10377664"/>
                <a:ext cx="5242851" cy="1177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9" name="Text Placeholder"/>
              <p:cNvSpPr txBox="1"/>
              <p:nvPr/>
            </p:nvSpPr>
            <p:spPr>
              <a:xfrm>
                <a:off x="6265706" y="10706078"/>
                <a:ext cx="2725890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80" name="Circle"/>
              <p:cNvSpPr/>
              <p:nvPr/>
            </p:nvSpPr>
            <p:spPr>
              <a:xfrm>
                <a:off x="4969886" y="10490410"/>
                <a:ext cx="952038" cy="952038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1" name="4"/>
              <p:cNvSpPr txBox="1"/>
              <p:nvPr/>
            </p:nvSpPr>
            <p:spPr>
              <a:xfrm>
                <a:off x="5213524" y="10706078"/>
                <a:ext cx="46476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4</a:t>
                </a:r>
              </a:p>
            </p:txBody>
          </p:sp>
          <p:sp>
            <p:nvSpPr>
              <p:cNvPr id="82" name="Shape"/>
              <p:cNvSpPr/>
              <p:nvPr/>
            </p:nvSpPr>
            <p:spPr>
              <a:xfrm>
                <a:off x="14309988" y="10377664"/>
                <a:ext cx="5242852" cy="1177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3" name="Text Placeholder"/>
              <p:cNvSpPr txBox="1"/>
              <p:nvPr/>
            </p:nvSpPr>
            <p:spPr>
              <a:xfrm>
                <a:off x="15723447" y="10706078"/>
                <a:ext cx="2683086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Text Placeholder</a:t>
                </a:r>
              </a:p>
            </p:txBody>
          </p:sp>
          <p:sp>
            <p:nvSpPr>
              <p:cNvPr id="84" name="Circle"/>
              <p:cNvSpPr/>
              <p:nvPr/>
            </p:nvSpPr>
            <p:spPr>
              <a:xfrm>
                <a:off x="14429954" y="10490410"/>
                <a:ext cx="952038" cy="952038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5" name="8"/>
              <p:cNvSpPr txBox="1"/>
              <p:nvPr/>
            </p:nvSpPr>
            <p:spPr>
              <a:xfrm>
                <a:off x="14686292" y="10706078"/>
                <a:ext cx="464762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8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37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4</cp:revision>
  <dcterms:modified xsi:type="dcterms:W3CDTF">2020-01-13T16:22:17Z</dcterms:modified>
</cp:coreProperties>
</file>