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bb1334e7e9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bb1334e7e9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1819592" y="384225"/>
            <a:ext cx="6888146" cy="3948972"/>
            <a:chOff x="4852246" y="1024600"/>
            <a:chExt cx="18368391" cy="10530593"/>
          </a:xfrm>
        </p:grpSpPr>
        <p:sp>
          <p:nvSpPr>
            <p:cNvPr id="61" name="Google Shape;61;p15"/>
            <p:cNvSpPr txBox="1"/>
            <p:nvPr/>
          </p:nvSpPr>
          <p:spPr>
            <a:xfrm>
              <a:off x="19302937" y="1024600"/>
              <a:ext cx="39177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62" name="Google Shape;62;p15"/>
            <p:cNvSpPr txBox="1"/>
            <p:nvPr/>
          </p:nvSpPr>
          <p:spPr>
            <a:xfrm>
              <a:off x="19976584" y="1440211"/>
              <a:ext cx="3219756" cy="2718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  <p:grpSp>
          <p:nvGrpSpPr>
            <p:cNvPr id="63" name="Google Shape;63;p15"/>
            <p:cNvGrpSpPr/>
            <p:nvPr/>
          </p:nvGrpSpPr>
          <p:grpSpPr>
            <a:xfrm>
              <a:off x="4852246" y="2160807"/>
              <a:ext cx="14700594" cy="9394386"/>
              <a:chOff x="4852246" y="2160807"/>
              <a:chExt cx="14700594" cy="9394386"/>
            </a:xfrm>
          </p:grpSpPr>
          <p:cxnSp>
            <p:nvCxnSpPr>
              <p:cNvPr id="64" name="Google Shape;64;p15"/>
              <p:cNvCxnSpPr/>
              <p:nvPr/>
            </p:nvCxnSpPr>
            <p:spPr>
              <a:xfrm rot="10800000">
                <a:off x="7473671" y="6170754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65" name="Google Shape;65;p15"/>
              <p:cNvCxnSpPr/>
              <p:nvPr/>
            </p:nvCxnSpPr>
            <p:spPr>
              <a:xfrm rot="10800000">
                <a:off x="7473671" y="7934066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66" name="Google Shape;66;p15"/>
              <p:cNvCxnSpPr/>
              <p:nvPr/>
            </p:nvCxnSpPr>
            <p:spPr>
              <a:xfrm rot="10800000">
                <a:off x="7473671" y="9684284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67" name="Google Shape;67;p15"/>
              <p:cNvCxnSpPr/>
              <p:nvPr/>
            </p:nvCxnSpPr>
            <p:spPr>
              <a:xfrm rot="10800000">
                <a:off x="16931413" y="6150670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68" name="Google Shape;68;p15"/>
              <p:cNvCxnSpPr/>
              <p:nvPr/>
            </p:nvCxnSpPr>
            <p:spPr>
              <a:xfrm rot="10800000">
                <a:off x="16931413" y="7920965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69" name="Google Shape;69;p15"/>
              <p:cNvCxnSpPr/>
              <p:nvPr/>
            </p:nvCxnSpPr>
            <p:spPr>
              <a:xfrm rot="10800000">
                <a:off x="16931413" y="9714176"/>
                <a:ext cx="0" cy="755842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70" name="Google Shape;70;p15"/>
              <p:cNvCxnSpPr/>
              <p:nvPr/>
            </p:nvCxnSpPr>
            <p:spPr>
              <a:xfrm rot="10800000">
                <a:off x="12202715" y="3332812"/>
                <a:ext cx="0" cy="924750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accent6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71" name="Google Shape;71;p15"/>
              <p:cNvSpPr/>
              <p:nvPr/>
            </p:nvSpPr>
            <p:spPr>
              <a:xfrm>
                <a:off x="7484343" y="4242821"/>
                <a:ext cx="9461054" cy="838935"/>
              </a:xfrm>
              <a:custGeom>
                <a:rect b="b" l="l" r="r" t="t"/>
                <a:pathLst>
                  <a:path extrusionOk="0" h="21473" w="2160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66" y="3145"/>
                      <a:pt x="182" y="1893"/>
                    </a:cubicBezTo>
                    <a:cubicBezTo>
                      <a:pt x="305" y="555"/>
                      <a:pt x="473" y="-127"/>
                      <a:pt x="644" y="20"/>
                    </a:cubicBezTo>
                    <a:lnTo>
                      <a:pt x="21019" y="20"/>
                    </a:lnTo>
                    <a:cubicBezTo>
                      <a:pt x="21190" y="43"/>
                      <a:pt x="21352" y="897"/>
                      <a:pt x="21462" y="2361"/>
                    </a:cubicBezTo>
                    <a:cubicBezTo>
                      <a:pt x="21550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cap="flat" cmpd="sng" w="25400">
                <a:solidFill>
                  <a:schemeClr val="accent6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9568429" y="2160807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rgbClr val="4B97ED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15"/>
              <p:cNvSpPr txBox="1"/>
              <p:nvPr/>
            </p:nvSpPr>
            <p:spPr>
              <a:xfrm>
                <a:off x="10697578" y="2457471"/>
                <a:ext cx="2984556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4852246" y="5056541"/>
                <a:ext cx="5242851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15"/>
              <p:cNvSpPr txBox="1"/>
              <p:nvPr/>
            </p:nvSpPr>
            <p:spPr>
              <a:xfrm>
                <a:off x="6265706" y="5384955"/>
                <a:ext cx="2725890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>
                <a:off x="4969886" y="5169286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7" name="Google Shape;77;p15"/>
              <p:cNvSpPr txBox="1"/>
              <p:nvPr/>
            </p:nvSpPr>
            <p:spPr>
              <a:xfrm>
                <a:off x="5213524" y="5384955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sp>
            <p:nvSpPr>
              <p:cNvPr id="78" name="Google Shape;78;p15"/>
              <p:cNvSpPr/>
              <p:nvPr/>
            </p:nvSpPr>
            <p:spPr>
              <a:xfrm>
                <a:off x="14309988" y="5056541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15"/>
              <p:cNvSpPr txBox="1"/>
              <p:nvPr/>
            </p:nvSpPr>
            <p:spPr>
              <a:xfrm>
                <a:off x="15723447" y="5384955"/>
                <a:ext cx="2683078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>
                <a:off x="14429954" y="5169286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15"/>
              <p:cNvSpPr txBox="1"/>
              <p:nvPr/>
            </p:nvSpPr>
            <p:spPr>
              <a:xfrm>
                <a:off x="14686292" y="5384955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5</a:t>
                </a:r>
                <a:endParaRPr sz="500"/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>
                <a:off x="4852246" y="6830248"/>
                <a:ext cx="5242851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3" name="Google Shape;83;p15"/>
              <p:cNvSpPr txBox="1"/>
              <p:nvPr/>
            </p:nvSpPr>
            <p:spPr>
              <a:xfrm>
                <a:off x="6265706" y="7158662"/>
                <a:ext cx="2725890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84" name="Google Shape;84;p15"/>
              <p:cNvSpPr/>
              <p:nvPr/>
            </p:nvSpPr>
            <p:spPr>
              <a:xfrm>
                <a:off x="4969886" y="6942994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 txBox="1"/>
              <p:nvPr/>
            </p:nvSpPr>
            <p:spPr>
              <a:xfrm>
                <a:off x="5213524" y="7158662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  <p:sp>
            <p:nvSpPr>
              <p:cNvPr id="86" name="Google Shape;86;p15"/>
              <p:cNvSpPr/>
              <p:nvPr/>
            </p:nvSpPr>
            <p:spPr>
              <a:xfrm>
                <a:off x="14309988" y="6830248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5"/>
              <p:cNvSpPr txBox="1"/>
              <p:nvPr/>
            </p:nvSpPr>
            <p:spPr>
              <a:xfrm>
                <a:off x="15723447" y="7158662"/>
                <a:ext cx="2683078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14429954" y="6942994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15"/>
              <p:cNvSpPr txBox="1"/>
              <p:nvPr/>
            </p:nvSpPr>
            <p:spPr>
              <a:xfrm>
                <a:off x="14686292" y="7158662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6</a:t>
                </a:r>
                <a:endParaRPr sz="500"/>
              </a:p>
            </p:txBody>
          </p:sp>
          <p:sp>
            <p:nvSpPr>
              <p:cNvPr id="90" name="Google Shape;90;p15"/>
              <p:cNvSpPr/>
              <p:nvPr/>
            </p:nvSpPr>
            <p:spPr>
              <a:xfrm>
                <a:off x="4852246" y="8603955"/>
                <a:ext cx="5242851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5"/>
              <p:cNvSpPr txBox="1"/>
              <p:nvPr/>
            </p:nvSpPr>
            <p:spPr>
              <a:xfrm>
                <a:off x="6265706" y="8932370"/>
                <a:ext cx="2725890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2" name="Google Shape;92;p15"/>
              <p:cNvSpPr/>
              <p:nvPr/>
            </p:nvSpPr>
            <p:spPr>
              <a:xfrm>
                <a:off x="4969886" y="8716701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3" name="Google Shape;93;p15"/>
              <p:cNvSpPr txBox="1"/>
              <p:nvPr/>
            </p:nvSpPr>
            <p:spPr>
              <a:xfrm>
                <a:off x="5213524" y="8932370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14309988" y="8603955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 txBox="1"/>
              <p:nvPr/>
            </p:nvSpPr>
            <p:spPr>
              <a:xfrm>
                <a:off x="15723447" y="8932370"/>
                <a:ext cx="2683078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14429954" y="8716701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14686292" y="8932370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7</a:t>
                </a:r>
                <a:endParaRPr sz="500"/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>
                <a:off x="4852246" y="10377664"/>
                <a:ext cx="5242851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6265706" y="10706078"/>
                <a:ext cx="2725890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4969886" y="10490410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5"/>
              <p:cNvSpPr txBox="1"/>
              <p:nvPr/>
            </p:nvSpPr>
            <p:spPr>
              <a:xfrm>
                <a:off x="5213524" y="10706078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4</a:t>
                </a:r>
                <a:endParaRPr sz="500"/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14309988" y="10377664"/>
                <a:ext cx="5242852" cy="1177529"/>
              </a:xfrm>
              <a:custGeom>
                <a:rect b="b" l="l" r="r" t="t"/>
                <a:pathLst>
                  <a:path extrusionOk="0" h="21600" w="21600">
                    <a:moveTo>
                      <a:pt x="2426" y="0"/>
                    </a:moveTo>
                    <a:lnTo>
                      <a:pt x="19174" y="0"/>
                    </a:lnTo>
                    <a:lnTo>
                      <a:pt x="19174" y="0"/>
                    </a:lnTo>
                    <a:cubicBezTo>
                      <a:pt x="20514" y="0"/>
                      <a:pt x="21600" y="4835"/>
                      <a:pt x="21600" y="10800"/>
                    </a:cubicBezTo>
                    <a:lnTo>
                      <a:pt x="21600" y="10800"/>
                    </a:lnTo>
                    <a:lnTo>
                      <a:pt x="21600" y="10800"/>
                    </a:lnTo>
                    <a:cubicBezTo>
                      <a:pt x="21600" y="13782"/>
                      <a:pt x="21328" y="16482"/>
                      <a:pt x="20890" y="18437"/>
                    </a:cubicBezTo>
                    <a:cubicBezTo>
                      <a:pt x="20451" y="20391"/>
                      <a:pt x="19844" y="21600"/>
                      <a:pt x="19174" y="21600"/>
                    </a:cubicBezTo>
                    <a:lnTo>
                      <a:pt x="19174" y="21600"/>
                    </a:lnTo>
                    <a:lnTo>
                      <a:pt x="2426" y="21600"/>
                    </a:lnTo>
                    <a:lnTo>
                      <a:pt x="2426" y="21600"/>
                    </a:lnTo>
                    <a:cubicBezTo>
                      <a:pt x="1086" y="21600"/>
                      <a:pt x="0" y="16765"/>
                      <a:pt x="0" y="10800"/>
                    </a:cubicBezTo>
                    <a:lnTo>
                      <a:pt x="0" y="10800"/>
                    </a:lnTo>
                    <a:lnTo>
                      <a:pt x="0" y="10800"/>
                    </a:lnTo>
                    <a:cubicBezTo>
                      <a:pt x="0" y="4835"/>
                      <a:pt x="1086" y="0"/>
                      <a:pt x="2426" y="0"/>
                    </a:cubicBezTo>
                    <a:lnTo>
                      <a:pt x="242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15723447" y="10706078"/>
                <a:ext cx="2683086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lt1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14429954" y="10490410"/>
                <a:ext cx="952038" cy="9520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 txBox="1"/>
              <p:nvPr/>
            </p:nvSpPr>
            <p:spPr>
              <a:xfrm>
                <a:off x="14686292" y="10706078"/>
                <a:ext cx="464762" cy="4826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"/>
                  <a:buNone/>
                </a:pPr>
                <a:r>
                  <a:rPr b="1" i="0" lang="en-GB" sz="9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8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