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3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6B4E22B-225F-BE4A-ACC5-E16C4B400BC4}"/>
              </a:ext>
            </a:extLst>
          </p:cNvPr>
          <p:cNvGrpSpPr/>
          <p:nvPr/>
        </p:nvGrpSpPr>
        <p:grpSpPr>
          <a:xfrm>
            <a:off x="1660350" y="648067"/>
            <a:ext cx="10724002" cy="6674242"/>
            <a:chOff x="1660350" y="648067"/>
            <a:chExt cx="10724002" cy="667424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79D65E8-E9E8-4145-B392-F52E80C0A685}"/>
                </a:ext>
              </a:extLst>
            </p:cNvPr>
            <p:cNvGrpSpPr/>
            <p:nvPr/>
          </p:nvGrpSpPr>
          <p:grpSpPr>
            <a:xfrm>
              <a:off x="1660350" y="2584290"/>
              <a:ext cx="9684102" cy="4738019"/>
              <a:chOff x="1660350" y="2584290"/>
              <a:chExt cx="9684102" cy="4738019"/>
            </a:xfrm>
          </p:grpSpPr>
          <p:sp>
            <p:nvSpPr>
              <p:cNvPr id="1296" name="Line"/>
              <p:cNvSpPr/>
              <p:nvPr/>
            </p:nvSpPr>
            <p:spPr>
              <a:xfrm flipV="1">
                <a:off x="5186226" y="3691062"/>
                <a:ext cx="0" cy="493201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7" name="Line"/>
              <p:cNvSpPr/>
              <p:nvPr/>
            </p:nvSpPr>
            <p:spPr>
              <a:xfrm flipV="1">
                <a:off x="7816671" y="3694648"/>
                <a:ext cx="0" cy="493201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8" name="Line"/>
              <p:cNvSpPr/>
              <p:nvPr/>
            </p:nvSpPr>
            <p:spPr>
              <a:xfrm flipV="1">
                <a:off x="6514598" y="3202585"/>
                <a:ext cx="0" cy="493201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9" name="Line"/>
              <p:cNvSpPr/>
              <p:nvPr/>
            </p:nvSpPr>
            <p:spPr>
              <a:xfrm>
                <a:off x="2548928" y="3694697"/>
                <a:ext cx="7904245" cy="447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1" y="4864"/>
                      <a:pt x="42" y="3145"/>
                      <a:pt x="116" y="1893"/>
                    </a:cubicBezTo>
                    <a:cubicBezTo>
                      <a:pt x="195" y="555"/>
                      <a:pt x="302" y="-127"/>
                      <a:pt x="411" y="20"/>
                    </a:cubicBezTo>
                    <a:lnTo>
                      <a:pt x="21229" y="20"/>
                    </a:lnTo>
                    <a:cubicBezTo>
                      <a:pt x="21338" y="43"/>
                      <a:pt x="21441" y="897"/>
                      <a:pt x="21512" y="2361"/>
                    </a:cubicBezTo>
                    <a:cubicBezTo>
                      <a:pt x="21568" y="3526"/>
                      <a:pt x="21599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0" name="Shape"/>
              <p:cNvSpPr/>
              <p:nvPr/>
            </p:nvSpPr>
            <p:spPr>
              <a:xfrm>
                <a:off x="5103162" y="2584290"/>
                <a:ext cx="2796189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1" name="Text Placeholder"/>
              <p:cNvSpPr txBox="1"/>
              <p:nvPr/>
            </p:nvSpPr>
            <p:spPr>
              <a:xfrm>
                <a:off x="5188609" y="2717110"/>
                <a:ext cx="2625295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02" name="Line"/>
              <p:cNvSpPr/>
              <p:nvPr/>
            </p:nvSpPr>
            <p:spPr>
              <a:xfrm flipV="1">
                <a:off x="2553041" y="4392701"/>
                <a:ext cx="0" cy="1003204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3" name="Line"/>
              <p:cNvSpPr/>
              <p:nvPr/>
            </p:nvSpPr>
            <p:spPr>
              <a:xfrm flipV="1">
                <a:off x="2551348" y="5770477"/>
                <a:ext cx="0" cy="114388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4" name="Shape"/>
              <p:cNvSpPr/>
              <p:nvPr/>
            </p:nvSpPr>
            <p:spPr>
              <a:xfrm>
                <a:off x="1663736" y="5362532"/>
                <a:ext cx="1782000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5" name="Text Placeholder"/>
              <p:cNvSpPr txBox="1"/>
              <p:nvPr/>
            </p:nvSpPr>
            <p:spPr>
              <a:xfrm>
                <a:off x="1836290" y="5442314"/>
                <a:ext cx="14629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06" name="Shape"/>
              <p:cNvSpPr/>
              <p:nvPr/>
            </p:nvSpPr>
            <p:spPr>
              <a:xfrm>
                <a:off x="1660350" y="6115317"/>
                <a:ext cx="1781999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7" name="Text Placeholder"/>
              <p:cNvSpPr txBox="1"/>
              <p:nvPr/>
            </p:nvSpPr>
            <p:spPr>
              <a:xfrm>
                <a:off x="1832903" y="6195100"/>
                <a:ext cx="1462979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08" name="Shape"/>
              <p:cNvSpPr/>
              <p:nvPr/>
            </p:nvSpPr>
            <p:spPr>
              <a:xfrm>
                <a:off x="1660350" y="6868103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9" name="Text Placeholder"/>
              <p:cNvSpPr txBox="1"/>
              <p:nvPr/>
            </p:nvSpPr>
            <p:spPr>
              <a:xfrm>
                <a:off x="1832903" y="6947885"/>
                <a:ext cx="1462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10" name="Shape"/>
              <p:cNvSpPr/>
              <p:nvPr/>
            </p:nvSpPr>
            <p:spPr>
              <a:xfrm>
                <a:off x="1665430" y="4120689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1" name="Text Placeholder"/>
              <p:cNvSpPr txBox="1"/>
              <p:nvPr/>
            </p:nvSpPr>
            <p:spPr>
              <a:xfrm>
                <a:off x="1837983" y="4200471"/>
                <a:ext cx="1462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12" name="Circle"/>
              <p:cNvSpPr/>
              <p:nvPr/>
            </p:nvSpPr>
            <p:spPr>
              <a:xfrm>
                <a:off x="2392617" y="4801515"/>
                <a:ext cx="307303" cy="307303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3" name="1"/>
              <p:cNvSpPr txBox="1"/>
              <p:nvPr/>
            </p:nvSpPr>
            <p:spPr>
              <a:xfrm>
                <a:off x="2433382" y="4815368"/>
                <a:ext cx="225774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1</a:t>
                </a:r>
              </a:p>
            </p:txBody>
          </p:sp>
          <p:sp>
            <p:nvSpPr>
              <p:cNvPr id="1314" name="Line"/>
              <p:cNvSpPr/>
              <p:nvPr/>
            </p:nvSpPr>
            <p:spPr>
              <a:xfrm flipV="1">
                <a:off x="5185383" y="4392701"/>
                <a:ext cx="0" cy="1003204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5" name="Line"/>
              <p:cNvSpPr/>
              <p:nvPr/>
            </p:nvSpPr>
            <p:spPr>
              <a:xfrm flipV="1">
                <a:off x="5183689" y="5770477"/>
                <a:ext cx="0" cy="114388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6" name="Shape"/>
              <p:cNvSpPr/>
              <p:nvPr/>
            </p:nvSpPr>
            <p:spPr>
              <a:xfrm>
                <a:off x="4296077" y="5362532"/>
                <a:ext cx="1782000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7" name="Text Placeholder"/>
              <p:cNvSpPr txBox="1"/>
              <p:nvPr/>
            </p:nvSpPr>
            <p:spPr>
              <a:xfrm>
                <a:off x="4468631" y="5442314"/>
                <a:ext cx="1462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18" name="Shape"/>
              <p:cNvSpPr/>
              <p:nvPr/>
            </p:nvSpPr>
            <p:spPr>
              <a:xfrm>
                <a:off x="4292691" y="6115317"/>
                <a:ext cx="1781999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9" name="Text Placeholder"/>
              <p:cNvSpPr txBox="1"/>
              <p:nvPr/>
            </p:nvSpPr>
            <p:spPr>
              <a:xfrm>
                <a:off x="4465244" y="6195100"/>
                <a:ext cx="1462979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20" name="Shape"/>
              <p:cNvSpPr/>
              <p:nvPr/>
            </p:nvSpPr>
            <p:spPr>
              <a:xfrm>
                <a:off x="4292691" y="6868103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1" name="Text Placeholder"/>
              <p:cNvSpPr txBox="1"/>
              <p:nvPr/>
            </p:nvSpPr>
            <p:spPr>
              <a:xfrm>
                <a:off x="4465244" y="6947885"/>
                <a:ext cx="1462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22" name="Shape"/>
              <p:cNvSpPr/>
              <p:nvPr/>
            </p:nvSpPr>
            <p:spPr>
              <a:xfrm>
                <a:off x="4297771" y="4120689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3" name="Text Placeholder"/>
              <p:cNvSpPr txBox="1"/>
              <p:nvPr/>
            </p:nvSpPr>
            <p:spPr>
              <a:xfrm>
                <a:off x="4470324" y="4200471"/>
                <a:ext cx="1462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24" name="Circle"/>
              <p:cNvSpPr/>
              <p:nvPr/>
            </p:nvSpPr>
            <p:spPr>
              <a:xfrm>
                <a:off x="5024958" y="4801515"/>
                <a:ext cx="307303" cy="307303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5" name="2"/>
              <p:cNvSpPr txBox="1"/>
              <p:nvPr/>
            </p:nvSpPr>
            <p:spPr>
              <a:xfrm>
                <a:off x="5065722" y="4815368"/>
                <a:ext cx="225775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2</a:t>
                </a:r>
              </a:p>
            </p:txBody>
          </p:sp>
          <p:sp>
            <p:nvSpPr>
              <p:cNvPr id="1326" name="Line"/>
              <p:cNvSpPr/>
              <p:nvPr/>
            </p:nvSpPr>
            <p:spPr>
              <a:xfrm flipV="1">
                <a:off x="7817723" y="4392701"/>
                <a:ext cx="0" cy="1003204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7" name="Line"/>
              <p:cNvSpPr/>
              <p:nvPr/>
            </p:nvSpPr>
            <p:spPr>
              <a:xfrm flipV="1">
                <a:off x="7816030" y="5770477"/>
                <a:ext cx="0" cy="114388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8" name="Shape"/>
              <p:cNvSpPr/>
              <p:nvPr/>
            </p:nvSpPr>
            <p:spPr>
              <a:xfrm>
                <a:off x="6928419" y="5362532"/>
                <a:ext cx="1781999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9" name="Text Placeholder"/>
              <p:cNvSpPr txBox="1"/>
              <p:nvPr/>
            </p:nvSpPr>
            <p:spPr>
              <a:xfrm>
                <a:off x="7100973" y="5442314"/>
                <a:ext cx="14629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30" name="Shape"/>
              <p:cNvSpPr/>
              <p:nvPr/>
            </p:nvSpPr>
            <p:spPr>
              <a:xfrm>
                <a:off x="6925032" y="6115317"/>
                <a:ext cx="1782000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31" name="Text Placeholder"/>
              <p:cNvSpPr txBox="1"/>
              <p:nvPr/>
            </p:nvSpPr>
            <p:spPr>
              <a:xfrm>
                <a:off x="7097586" y="6195100"/>
                <a:ext cx="14629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32" name="Shape"/>
              <p:cNvSpPr/>
              <p:nvPr/>
            </p:nvSpPr>
            <p:spPr>
              <a:xfrm>
                <a:off x="6925032" y="6868103"/>
                <a:ext cx="1782000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33" name="Text Placeholder"/>
              <p:cNvSpPr txBox="1"/>
              <p:nvPr/>
            </p:nvSpPr>
            <p:spPr>
              <a:xfrm>
                <a:off x="7097586" y="6947885"/>
                <a:ext cx="14629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34" name="Shape"/>
              <p:cNvSpPr/>
              <p:nvPr/>
            </p:nvSpPr>
            <p:spPr>
              <a:xfrm>
                <a:off x="6930112" y="4120689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35" name="Text Placeholder"/>
              <p:cNvSpPr txBox="1"/>
              <p:nvPr/>
            </p:nvSpPr>
            <p:spPr>
              <a:xfrm>
                <a:off x="7102665" y="4200471"/>
                <a:ext cx="1462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36" name="Circle"/>
              <p:cNvSpPr/>
              <p:nvPr/>
            </p:nvSpPr>
            <p:spPr>
              <a:xfrm>
                <a:off x="7657300" y="4801515"/>
                <a:ext cx="307303" cy="307303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37" name="3"/>
              <p:cNvSpPr txBox="1"/>
              <p:nvPr/>
            </p:nvSpPr>
            <p:spPr>
              <a:xfrm>
                <a:off x="7698063" y="4815368"/>
                <a:ext cx="225775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3</a:t>
                </a:r>
              </a:p>
            </p:txBody>
          </p:sp>
          <p:sp>
            <p:nvSpPr>
              <p:cNvPr id="1338" name="Line"/>
              <p:cNvSpPr/>
              <p:nvPr/>
            </p:nvSpPr>
            <p:spPr>
              <a:xfrm flipV="1">
                <a:off x="10450065" y="4392701"/>
                <a:ext cx="0" cy="1003204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39" name="Line"/>
              <p:cNvSpPr/>
              <p:nvPr/>
            </p:nvSpPr>
            <p:spPr>
              <a:xfrm flipV="1">
                <a:off x="10448372" y="5770477"/>
                <a:ext cx="0" cy="1143886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40" name="Shape"/>
              <p:cNvSpPr/>
              <p:nvPr/>
            </p:nvSpPr>
            <p:spPr>
              <a:xfrm>
                <a:off x="9560759" y="5362532"/>
                <a:ext cx="1782000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41" name="Text Placeholder"/>
              <p:cNvSpPr txBox="1"/>
              <p:nvPr/>
            </p:nvSpPr>
            <p:spPr>
              <a:xfrm>
                <a:off x="9733314" y="5442314"/>
                <a:ext cx="1462979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42" name="Shape"/>
              <p:cNvSpPr/>
              <p:nvPr/>
            </p:nvSpPr>
            <p:spPr>
              <a:xfrm>
                <a:off x="9557373" y="6115317"/>
                <a:ext cx="1782000" cy="4542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43" name="Text Placeholder"/>
              <p:cNvSpPr txBox="1"/>
              <p:nvPr/>
            </p:nvSpPr>
            <p:spPr>
              <a:xfrm>
                <a:off x="9729926" y="6195100"/>
                <a:ext cx="14629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44" name="Shape"/>
              <p:cNvSpPr/>
              <p:nvPr/>
            </p:nvSpPr>
            <p:spPr>
              <a:xfrm>
                <a:off x="9557373" y="6868103"/>
                <a:ext cx="1782000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45" name="Text Placeholder"/>
              <p:cNvSpPr txBox="1"/>
              <p:nvPr/>
            </p:nvSpPr>
            <p:spPr>
              <a:xfrm>
                <a:off x="9729926" y="6947885"/>
                <a:ext cx="1462978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46" name="Shape"/>
              <p:cNvSpPr/>
              <p:nvPr/>
            </p:nvSpPr>
            <p:spPr>
              <a:xfrm>
                <a:off x="9562452" y="4120689"/>
                <a:ext cx="1782000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47" name="Text Placeholder"/>
              <p:cNvSpPr txBox="1"/>
              <p:nvPr/>
            </p:nvSpPr>
            <p:spPr>
              <a:xfrm>
                <a:off x="9734553" y="4200471"/>
                <a:ext cx="1460501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48" name="Circle"/>
              <p:cNvSpPr/>
              <p:nvPr/>
            </p:nvSpPr>
            <p:spPr>
              <a:xfrm>
                <a:off x="10289641" y="4801515"/>
                <a:ext cx="307304" cy="307303"/>
              </a:xfrm>
              <a:prstGeom prst="ellipse">
                <a:avLst/>
              </a:prstGeom>
              <a:solidFill>
                <a:srgbClr val="D6D7DC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49" name="4"/>
              <p:cNvSpPr txBox="1"/>
              <p:nvPr/>
            </p:nvSpPr>
            <p:spPr>
              <a:xfrm>
                <a:off x="10330405" y="4815368"/>
                <a:ext cx="225774" cy="2700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4</a:t>
                </a:r>
              </a:p>
            </p:txBody>
          </p:sp>
        </p:grpSp>
        <p:grpSp>
          <p:nvGrpSpPr>
            <p:cNvPr id="61" name="Group">
              <a:extLst>
                <a:ext uri="{FF2B5EF4-FFF2-40B4-BE49-F238E27FC236}">
                  <a16:creationId xmlns:a16="http://schemas.microsoft.com/office/drawing/2014/main" id="{9012E956-8431-914E-94FD-6D52301BD0E7}"/>
                </a:ext>
              </a:extLst>
            </p:cNvPr>
            <p:cNvGrpSpPr/>
            <p:nvPr/>
          </p:nvGrpSpPr>
          <p:grpSpPr>
            <a:xfrm>
              <a:off x="10098114" y="648067"/>
              <a:ext cx="2286238" cy="447583"/>
              <a:chOff x="0" y="0"/>
              <a:chExt cx="2286237" cy="447580"/>
            </a:xfrm>
          </p:grpSpPr>
          <p:sp>
            <p:nvSpPr>
              <p:cNvPr id="62" name="Template by HiSlide.io">
                <a:extLst>
                  <a:ext uri="{FF2B5EF4-FFF2-40B4-BE49-F238E27FC236}">
                    <a16:creationId xmlns:a16="http://schemas.microsoft.com/office/drawing/2014/main" id="{2516F4C1-964B-B647-9637-9EFA7FB3254E}"/>
                  </a:ext>
                </a:extLst>
              </p:cNvPr>
              <p:cNvSpPr/>
              <p:nvPr/>
            </p:nvSpPr>
            <p:spPr>
              <a:xfrm>
                <a:off x="0" y="0"/>
                <a:ext cx="2286237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63" name="PowerPoint - Keynote - Google Slides">
                <a:extLst>
                  <a:ext uri="{FF2B5EF4-FFF2-40B4-BE49-F238E27FC236}">
                    <a16:creationId xmlns:a16="http://schemas.microsoft.com/office/drawing/2014/main" id="{BEA48261-E9FB-214F-8B66-6231ACEFC5CC}"/>
                  </a:ext>
                </a:extLst>
              </p:cNvPr>
              <p:cNvSpPr/>
              <p:nvPr/>
            </p:nvSpPr>
            <p:spPr>
              <a:xfrm>
                <a:off x="250422" y="285144"/>
                <a:ext cx="2022847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49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2020-01-23T15:55:50Z</dcterms:modified>
</cp:coreProperties>
</file>