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D054251-0B1A-9345-BFCA-0F18094FE3AB}"/>
              </a:ext>
            </a:extLst>
          </p:cNvPr>
          <p:cNvGrpSpPr/>
          <p:nvPr/>
        </p:nvGrpSpPr>
        <p:grpSpPr>
          <a:xfrm>
            <a:off x="3113159" y="1024628"/>
            <a:ext cx="20107498" cy="10418700"/>
            <a:chOff x="3113159" y="1024628"/>
            <a:chExt cx="20107498" cy="1041870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701930C-3D7C-7645-81F3-D5D1178C8E02}"/>
                </a:ext>
              </a:extLst>
            </p:cNvPr>
            <p:cNvGrpSpPr/>
            <p:nvPr/>
          </p:nvGrpSpPr>
          <p:grpSpPr>
            <a:xfrm>
              <a:off x="3113159" y="2559544"/>
              <a:ext cx="18157685" cy="8883784"/>
              <a:chOff x="3113159" y="2559544"/>
              <a:chExt cx="18157685" cy="8883784"/>
            </a:xfrm>
          </p:grpSpPr>
          <p:sp>
            <p:nvSpPr>
              <p:cNvPr id="1279" name="Line"/>
              <p:cNvSpPr/>
              <p:nvPr/>
            </p:nvSpPr>
            <p:spPr>
              <a:xfrm flipV="1">
                <a:off x="9724175" y="4634743"/>
                <a:ext cx="0" cy="924751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0" name="Line"/>
              <p:cNvSpPr/>
              <p:nvPr/>
            </p:nvSpPr>
            <p:spPr>
              <a:xfrm flipV="1">
                <a:off x="14656258" y="4641467"/>
                <a:ext cx="0" cy="924751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1" name="Line"/>
              <p:cNvSpPr/>
              <p:nvPr/>
            </p:nvSpPr>
            <p:spPr>
              <a:xfrm flipV="1">
                <a:off x="12214871" y="3718849"/>
                <a:ext cx="0" cy="924751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2" name="Line"/>
              <p:cNvSpPr/>
              <p:nvPr/>
            </p:nvSpPr>
            <p:spPr>
              <a:xfrm>
                <a:off x="4779243" y="4641558"/>
                <a:ext cx="14820456" cy="8389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42" y="3145"/>
                      <a:pt x="116" y="1893"/>
                    </a:cubicBezTo>
                    <a:cubicBezTo>
                      <a:pt x="195" y="555"/>
                      <a:pt x="302" y="-127"/>
                      <a:pt x="411" y="20"/>
                    </a:cubicBezTo>
                    <a:lnTo>
                      <a:pt x="21229" y="20"/>
                    </a:lnTo>
                    <a:cubicBezTo>
                      <a:pt x="21338" y="43"/>
                      <a:pt x="21441" y="897"/>
                      <a:pt x="21512" y="2361"/>
                    </a:cubicBezTo>
                    <a:cubicBezTo>
                      <a:pt x="21568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3" name="Shape"/>
              <p:cNvSpPr/>
              <p:nvPr/>
            </p:nvSpPr>
            <p:spPr>
              <a:xfrm>
                <a:off x="9568430" y="2559544"/>
                <a:ext cx="5242852" cy="11775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4" name="Text Placeholder"/>
              <p:cNvSpPr txBox="1"/>
              <p:nvPr/>
            </p:nvSpPr>
            <p:spPr>
              <a:xfrm>
                <a:off x="10696404" y="2856208"/>
                <a:ext cx="2986903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285" name="Line"/>
              <p:cNvSpPr/>
              <p:nvPr/>
            </p:nvSpPr>
            <p:spPr>
              <a:xfrm flipV="1">
                <a:off x="4786956" y="5950315"/>
                <a:ext cx="0" cy="1881007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6" name="Line"/>
              <p:cNvSpPr/>
              <p:nvPr/>
            </p:nvSpPr>
            <p:spPr>
              <a:xfrm flipV="1">
                <a:off x="4783781" y="8533645"/>
                <a:ext cx="0" cy="214478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7" name="Shape"/>
              <p:cNvSpPr/>
              <p:nvPr/>
            </p:nvSpPr>
            <p:spPr>
              <a:xfrm>
                <a:off x="3119509" y="7768748"/>
                <a:ext cx="3341245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88" name="Text Placeholder"/>
              <p:cNvSpPr txBox="1"/>
              <p:nvPr/>
            </p:nvSpPr>
            <p:spPr>
              <a:xfrm>
                <a:off x="3680527" y="7965964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289" name="Shape"/>
              <p:cNvSpPr/>
              <p:nvPr/>
            </p:nvSpPr>
            <p:spPr>
              <a:xfrm>
                <a:off x="3113159" y="9180221"/>
                <a:ext cx="3341245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0" name="Text Placeholder"/>
              <p:cNvSpPr txBox="1"/>
              <p:nvPr/>
            </p:nvSpPr>
            <p:spPr>
              <a:xfrm>
                <a:off x="3674177" y="937743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291" name="Shape"/>
              <p:cNvSpPr/>
              <p:nvPr/>
            </p:nvSpPr>
            <p:spPr>
              <a:xfrm>
                <a:off x="3113159" y="10591694"/>
                <a:ext cx="3341245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2" name="Text Placeholder"/>
              <p:cNvSpPr txBox="1"/>
              <p:nvPr/>
            </p:nvSpPr>
            <p:spPr>
              <a:xfrm>
                <a:off x="3674177" y="10788910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293" name="Shape"/>
              <p:cNvSpPr/>
              <p:nvPr/>
            </p:nvSpPr>
            <p:spPr>
              <a:xfrm>
                <a:off x="3122684" y="5440292"/>
                <a:ext cx="3341245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4" name="Text Placeholder"/>
              <p:cNvSpPr txBox="1"/>
              <p:nvPr/>
            </p:nvSpPr>
            <p:spPr>
              <a:xfrm>
                <a:off x="3683702" y="563750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295" name="Circle"/>
              <p:cNvSpPr/>
              <p:nvPr/>
            </p:nvSpPr>
            <p:spPr>
              <a:xfrm>
                <a:off x="4486159" y="6716841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6" name="1"/>
              <p:cNvSpPr txBox="1"/>
              <p:nvPr/>
            </p:nvSpPr>
            <p:spPr>
              <a:xfrm>
                <a:off x="4562593" y="6766628"/>
                <a:ext cx="423327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1</a:t>
                </a:r>
              </a:p>
            </p:txBody>
          </p:sp>
          <p:sp>
            <p:nvSpPr>
              <p:cNvPr id="1297" name="Line"/>
              <p:cNvSpPr/>
              <p:nvPr/>
            </p:nvSpPr>
            <p:spPr>
              <a:xfrm flipV="1">
                <a:off x="9722593" y="5950315"/>
                <a:ext cx="0" cy="1881007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8" name="Line"/>
              <p:cNvSpPr/>
              <p:nvPr/>
            </p:nvSpPr>
            <p:spPr>
              <a:xfrm flipV="1">
                <a:off x="9719418" y="8533645"/>
                <a:ext cx="0" cy="214478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299" name="Shape"/>
              <p:cNvSpPr/>
              <p:nvPr/>
            </p:nvSpPr>
            <p:spPr>
              <a:xfrm>
                <a:off x="8055146" y="7768748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0" name="Text Placeholder"/>
              <p:cNvSpPr txBox="1"/>
              <p:nvPr/>
            </p:nvSpPr>
            <p:spPr>
              <a:xfrm>
                <a:off x="8616164" y="7965964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01" name="Shape"/>
              <p:cNvSpPr/>
              <p:nvPr/>
            </p:nvSpPr>
            <p:spPr>
              <a:xfrm>
                <a:off x="8048796" y="9180221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2" name="Text Placeholder"/>
              <p:cNvSpPr txBox="1"/>
              <p:nvPr/>
            </p:nvSpPr>
            <p:spPr>
              <a:xfrm>
                <a:off x="8609814" y="937743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03" name="Shape"/>
              <p:cNvSpPr/>
              <p:nvPr/>
            </p:nvSpPr>
            <p:spPr>
              <a:xfrm>
                <a:off x="8048796" y="10591694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4" name="Text Placeholder"/>
              <p:cNvSpPr txBox="1"/>
              <p:nvPr/>
            </p:nvSpPr>
            <p:spPr>
              <a:xfrm>
                <a:off x="8609814" y="10788910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05" name="Shape"/>
              <p:cNvSpPr/>
              <p:nvPr/>
            </p:nvSpPr>
            <p:spPr>
              <a:xfrm>
                <a:off x="8058321" y="5440292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6" name="Text Placeholder"/>
              <p:cNvSpPr txBox="1"/>
              <p:nvPr/>
            </p:nvSpPr>
            <p:spPr>
              <a:xfrm>
                <a:off x="8619339" y="563750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07" name="Circle"/>
              <p:cNvSpPr/>
              <p:nvPr/>
            </p:nvSpPr>
            <p:spPr>
              <a:xfrm>
                <a:off x="9421797" y="6716841"/>
                <a:ext cx="576193" cy="576193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08" name="2"/>
              <p:cNvSpPr txBox="1"/>
              <p:nvPr/>
            </p:nvSpPr>
            <p:spPr>
              <a:xfrm>
                <a:off x="9498231" y="6766628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2</a:t>
                </a:r>
              </a:p>
            </p:txBody>
          </p:sp>
          <p:sp>
            <p:nvSpPr>
              <p:cNvPr id="1309" name="Line"/>
              <p:cNvSpPr/>
              <p:nvPr/>
            </p:nvSpPr>
            <p:spPr>
              <a:xfrm flipV="1">
                <a:off x="14658232" y="5950315"/>
                <a:ext cx="0" cy="1881007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0" name="Line"/>
              <p:cNvSpPr/>
              <p:nvPr/>
            </p:nvSpPr>
            <p:spPr>
              <a:xfrm flipV="1">
                <a:off x="14655057" y="8533645"/>
                <a:ext cx="0" cy="214478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1" name="Shape"/>
              <p:cNvSpPr/>
              <p:nvPr/>
            </p:nvSpPr>
            <p:spPr>
              <a:xfrm>
                <a:off x="12990784" y="7768748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2" name="Text Placeholder"/>
              <p:cNvSpPr txBox="1"/>
              <p:nvPr/>
            </p:nvSpPr>
            <p:spPr>
              <a:xfrm>
                <a:off x="13551803" y="7965964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13" name="Shape"/>
              <p:cNvSpPr/>
              <p:nvPr/>
            </p:nvSpPr>
            <p:spPr>
              <a:xfrm>
                <a:off x="12984434" y="9180221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4" name="Text Placeholder"/>
              <p:cNvSpPr txBox="1"/>
              <p:nvPr/>
            </p:nvSpPr>
            <p:spPr>
              <a:xfrm>
                <a:off x="13545453" y="937743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15" name="Shape"/>
              <p:cNvSpPr/>
              <p:nvPr/>
            </p:nvSpPr>
            <p:spPr>
              <a:xfrm>
                <a:off x="12984434" y="10591694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6" name="Text Placeholder"/>
              <p:cNvSpPr txBox="1"/>
              <p:nvPr/>
            </p:nvSpPr>
            <p:spPr>
              <a:xfrm>
                <a:off x="13545453" y="10788910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17" name="Shape"/>
              <p:cNvSpPr/>
              <p:nvPr/>
            </p:nvSpPr>
            <p:spPr>
              <a:xfrm>
                <a:off x="12993959" y="5440292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18" name="Text Placeholder"/>
              <p:cNvSpPr txBox="1"/>
              <p:nvPr/>
            </p:nvSpPr>
            <p:spPr>
              <a:xfrm>
                <a:off x="13554978" y="563750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19" name="Circle"/>
              <p:cNvSpPr/>
              <p:nvPr/>
            </p:nvSpPr>
            <p:spPr>
              <a:xfrm>
                <a:off x="14357436" y="6716841"/>
                <a:ext cx="576193" cy="576193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0" name="3"/>
              <p:cNvSpPr txBox="1"/>
              <p:nvPr/>
            </p:nvSpPr>
            <p:spPr>
              <a:xfrm>
                <a:off x="14433868" y="6766628"/>
                <a:ext cx="423327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3</a:t>
                </a:r>
              </a:p>
            </p:txBody>
          </p:sp>
          <p:sp>
            <p:nvSpPr>
              <p:cNvPr id="1321" name="Line"/>
              <p:cNvSpPr/>
              <p:nvPr/>
            </p:nvSpPr>
            <p:spPr>
              <a:xfrm flipV="1">
                <a:off x="19593870" y="5950315"/>
                <a:ext cx="0" cy="1881007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2" name="Line"/>
              <p:cNvSpPr/>
              <p:nvPr/>
            </p:nvSpPr>
            <p:spPr>
              <a:xfrm flipV="1">
                <a:off x="19590695" y="8533645"/>
                <a:ext cx="0" cy="2144786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3" name="Shape"/>
              <p:cNvSpPr/>
              <p:nvPr/>
            </p:nvSpPr>
            <p:spPr>
              <a:xfrm>
                <a:off x="17926423" y="7768748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4" name="Text Placeholder"/>
              <p:cNvSpPr txBox="1"/>
              <p:nvPr/>
            </p:nvSpPr>
            <p:spPr>
              <a:xfrm>
                <a:off x="18487441" y="7965964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25" name="Shape"/>
              <p:cNvSpPr/>
              <p:nvPr/>
            </p:nvSpPr>
            <p:spPr>
              <a:xfrm>
                <a:off x="17920073" y="9180221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6" name="Text Placeholder"/>
              <p:cNvSpPr txBox="1"/>
              <p:nvPr/>
            </p:nvSpPr>
            <p:spPr>
              <a:xfrm>
                <a:off x="18481091" y="937743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27" name="Shape"/>
              <p:cNvSpPr/>
              <p:nvPr/>
            </p:nvSpPr>
            <p:spPr>
              <a:xfrm>
                <a:off x="17920073" y="10591694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28" name="Text Placeholder"/>
              <p:cNvSpPr txBox="1"/>
              <p:nvPr/>
            </p:nvSpPr>
            <p:spPr>
              <a:xfrm>
                <a:off x="18481091" y="10788910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29" name="Shape"/>
              <p:cNvSpPr/>
              <p:nvPr/>
            </p:nvSpPr>
            <p:spPr>
              <a:xfrm>
                <a:off x="17929598" y="5440292"/>
                <a:ext cx="3341246" cy="851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0" name="Text Placeholder"/>
              <p:cNvSpPr txBox="1"/>
              <p:nvPr/>
            </p:nvSpPr>
            <p:spPr>
              <a:xfrm>
                <a:off x="18490616" y="563750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331" name="Circle"/>
              <p:cNvSpPr/>
              <p:nvPr/>
            </p:nvSpPr>
            <p:spPr>
              <a:xfrm>
                <a:off x="19293074" y="6716841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332" name="4"/>
              <p:cNvSpPr txBox="1"/>
              <p:nvPr/>
            </p:nvSpPr>
            <p:spPr>
              <a:xfrm>
                <a:off x="19369507" y="6766628"/>
                <a:ext cx="423326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4</a:t>
                </a:r>
              </a:p>
            </p:txBody>
          </p:sp>
        </p:grpSp>
        <p:grpSp>
          <p:nvGrpSpPr>
            <p:cNvPr id="61" name="Group">
              <a:extLst>
                <a:ext uri="{FF2B5EF4-FFF2-40B4-BE49-F238E27FC236}">
                  <a16:creationId xmlns:a16="http://schemas.microsoft.com/office/drawing/2014/main" id="{6F99B813-65C7-A448-BF1B-33E9F06F15FE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0" y="0"/>
              <a:chExt cx="3244070" cy="687452"/>
            </a:xfrm>
          </p:grpSpPr>
          <p:sp>
            <p:nvSpPr>
              <p:cNvPr id="62" name="Template by HiSlide.io">
                <a:extLst>
                  <a:ext uri="{FF2B5EF4-FFF2-40B4-BE49-F238E27FC236}">
                    <a16:creationId xmlns:a16="http://schemas.microsoft.com/office/drawing/2014/main" id="{4317F036-251D-FF40-92CE-6715CE1387B8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63" name="PowerPoint - Keynote - Google Slides">
                <a:extLst>
                  <a:ext uri="{FF2B5EF4-FFF2-40B4-BE49-F238E27FC236}">
                    <a16:creationId xmlns:a16="http://schemas.microsoft.com/office/drawing/2014/main" id="{055BFE9A-9766-A442-AF74-31B9EB925897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49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2020-01-23T15:55:38Z</dcterms:modified>
</cp:coreProperties>
</file>