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b5d192212_3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b5d192212_3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5"/>
          <p:cNvGrpSpPr/>
          <p:nvPr/>
        </p:nvGrpSpPr>
        <p:grpSpPr>
          <a:xfrm>
            <a:off x="1167435" y="384225"/>
            <a:ext cx="7540305" cy="3907023"/>
            <a:chOff x="3113159" y="1024600"/>
            <a:chExt cx="20107480" cy="10418728"/>
          </a:xfrm>
        </p:grpSpPr>
        <p:grpSp>
          <p:nvGrpSpPr>
            <p:cNvPr id="91" name="Google Shape;91;p15"/>
            <p:cNvGrpSpPr/>
            <p:nvPr/>
          </p:nvGrpSpPr>
          <p:grpSpPr>
            <a:xfrm>
              <a:off x="3113159" y="2559544"/>
              <a:ext cx="18157685" cy="8883784"/>
              <a:chOff x="3113159" y="2559544"/>
              <a:chExt cx="18157685" cy="8883784"/>
            </a:xfrm>
          </p:grpSpPr>
          <p:cxnSp>
            <p:nvCxnSpPr>
              <p:cNvPr id="92" name="Google Shape;92;p15"/>
              <p:cNvCxnSpPr/>
              <p:nvPr/>
            </p:nvCxnSpPr>
            <p:spPr>
              <a:xfrm rot="10800000">
                <a:off x="9724175" y="4634743"/>
                <a:ext cx="0" cy="924751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93" name="Google Shape;93;p15"/>
              <p:cNvCxnSpPr/>
              <p:nvPr/>
            </p:nvCxnSpPr>
            <p:spPr>
              <a:xfrm rot="10800000">
                <a:off x="14656258" y="4641467"/>
                <a:ext cx="0" cy="924751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94" name="Google Shape;94;p15"/>
              <p:cNvCxnSpPr/>
              <p:nvPr/>
            </p:nvCxnSpPr>
            <p:spPr>
              <a:xfrm rot="10800000">
                <a:off x="12214871" y="3718849"/>
                <a:ext cx="0" cy="924751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95" name="Google Shape;95;p15"/>
              <p:cNvSpPr/>
              <p:nvPr/>
            </p:nvSpPr>
            <p:spPr>
              <a:xfrm>
                <a:off x="4779243" y="4641558"/>
                <a:ext cx="14820456" cy="838935"/>
              </a:xfrm>
              <a:custGeom>
                <a:rect b="b" l="l" r="r" t="t"/>
                <a:pathLst>
                  <a:path extrusionOk="0" h="21473" w="2160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1" y="4864"/>
                      <a:pt x="42" y="3145"/>
                      <a:pt x="116" y="1893"/>
                    </a:cubicBezTo>
                    <a:cubicBezTo>
                      <a:pt x="195" y="555"/>
                      <a:pt x="302" y="-127"/>
                      <a:pt x="411" y="20"/>
                    </a:cubicBezTo>
                    <a:lnTo>
                      <a:pt x="21229" y="20"/>
                    </a:lnTo>
                    <a:cubicBezTo>
                      <a:pt x="21338" y="43"/>
                      <a:pt x="21441" y="897"/>
                      <a:pt x="21512" y="2361"/>
                    </a:cubicBezTo>
                    <a:cubicBezTo>
                      <a:pt x="21568" y="3526"/>
                      <a:pt x="21599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cap="flat" cmpd="sng" w="25400">
                <a:solidFill>
                  <a:srgbClr val="D5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6" name="Google Shape;96;p15"/>
              <p:cNvSpPr/>
              <p:nvPr/>
            </p:nvSpPr>
            <p:spPr>
              <a:xfrm>
                <a:off x="9568430" y="2559544"/>
                <a:ext cx="5242852" cy="1177530"/>
              </a:xfrm>
              <a:custGeom>
                <a:rect b="b" l="l" r="r" t="t"/>
                <a:pathLst>
                  <a:path extrusionOk="0" h="21600" w="2160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7" name="Google Shape;97;p15"/>
              <p:cNvSpPr txBox="1"/>
              <p:nvPr/>
            </p:nvSpPr>
            <p:spPr>
              <a:xfrm>
                <a:off x="10696404" y="2856208"/>
                <a:ext cx="2986903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Barlow"/>
                  <a:buNone/>
                </a:pPr>
                <a:r>
                  <a:rPr b="1" i="0" lang="en-GB" sz="11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cxnSp>
            <p:nvCxnSpPr>
              <p:cNvPr id="98" name="Google Shape;98;p15"/>
              <p:cNvCxnSpPr/>
              <p:nvPr/>
            </p:nvCxnSpPr>
            <p:spPr>
              <a:xfrm rot="10800000">
                <a:off x="4786956" y="5950315"/>
                <a:ext cx="0" cy="1881007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99" name="Google Shape;99;p15"/>
              <p:cNvCxnSpPr/>
              <p:nvPr/>
            </p:nvCxnSpPr>
            <p:spPr>
              <a:xfrm rot="10800000">
                <a:off x="4783781" y="8533645"/>
                <a:ext cx="0" cy="214478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00" name="Google Shape;100;p15"/>
              <p:cNvSpPr/>
              <p:nvPr/>
            </p:nvSpPr>
            <p:spPr>
              <a:xfrm>
                <a:off x="3119509" y="7768748"/>
                <a:ext cx="3341245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1" name="Google Shape;101;p15"/>
              <p:cNvSpPr txBox="1"/>
              <p:nvPr/>
            </p:nvSpPr>
            <p:spPr>
              <a:xfrm>
                <a:off x="3680527" y="7965964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2" name="Google Shape;102;p15"/>
              <p:cNvSpPr/>
              <p:nvPr/>
            </p:nvSpPr>
            <p:spPr>
              <a:xfrm>
                <a:off x="3113159" y="9180221"/>
                <a:ext cx="3341245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3" name="Google Shape;103;p15"/>
              <p:cNvSpPr txBox="1"/>
              <p:nvPr/>
            </p:nvSpPr>
            <p:spPr>
              <a:xfrm>
                <a:off x="3674177" y="9377437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4" name="Google Shape;104;p15"/>
              <p:cNvSpPr/>
              <p:nvPr/>
            </p:nvSpPr>
            <p:spPr>
              <a:xfrm>
                <a:off x="3113159" y="10591694"/>
                <a:ext cx="3341245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" name="Google Shape;105;p15"/>
              <p:cNvSpPr txBox="1"/>
              <p:nvPr/>
            </p:nvSpPr>
            <p:spPr>
              <a:xfrm>
                <a:off x="3674177" y="10788910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6" name="Google Shape;106;p15"/>
              <p:cNvSpPr/>
              <p:nvPr/>
            </p:nvSpPr>
            <p:spPr>
              <a:xfrm>
                <a:off x="3122684" y="5440292"/>
                <a:ext cx="3341245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7" name="Google Shape;107;p15"/>
              <p:cNvSpPr txBox="1"/>
              <p:nvPr/>
            </p:nvSpPr>
            <p:spPr>
              <a:xfrm>
                <a:off x="3683702" y="5637508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8" name="Google Shape;108;p15"/>
              <p:cNvSpPr/>
              <p:nvPr/>
            </p:nvSpPr>
            <p:spPr>
              <a:xfrm>
                <a:off x="4486159" y="6716841"/>
                <a:ext cx="576194" cy="576193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15"/>
              <p:cNvSpPr txBox="1"/>
              <p:nvPr/>
            </p:nvSpPr>
            <p:spPr>
              <a:xfrm>
                <a:off x="4562593" y="6766628"/>
                <a:ext cx="423327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1</a:t>
                </a:r>
                <a:endParaRPr sz="500"/>
              </a:p>
            </p:txBody>
          </p:sp>
          <p:cxnSp>
            <p:nvCxnSpPr>
              <p:cNvPr id="110" name="Google Shape;110;p15"/>
              <p:cNvCxnSpPr/>
              <p:nvPr/>
            </p:nvCxnSpPr>
            <p:spPr>
              <a:xfrm rot="10800000">
                <a:off x="9722593" y="5950315"/>
                <a:ext cx="0" cy="1881007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11" name="Google Shape;111;p15"/>
              <p:cNvCxnSpPr/>
              <p:nvPr/>
            </p:nvCxnSpPr>
            <p:spPr>
              <a:xfrm rot="10800000">
                <a:off x="9719418" y="8533645"/>
                <a:ext cx="0" cy="214478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12" name="Google Shape;112;p15"/>
              <p:cNvSpPr/>
              <p:nvPr/>
            </p:nvSpPr>
            <p:spPr>
              <a:xfrm>
                <a:off x="8055146" y="7768748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3" name="Google Shape;113;p15"/>
              <p:cNvSpPr txBox="1"/>
              <p:nvPr/>
            </p:nvSpPr>
            <p:spPr>
              <a:xfrm>
                <a:off x="8616164" y="7965964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4" name="Google Shape;114;p15"/>
              <p:cNvSpPr/>
              <p:nvPr/>
            </p:nvSpPr>
            <p:spPr>
              <a:xfrm>
                <a:off x="8048796" y="9180221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5" name="Google Shape;115;p15"/>
              <p:cNvSpPr txBox="1"/>
              <p:nvPr/>
            </p:nvSpPr>
            <p:spPr>
              <a:xfrm>
                <a:off x="8609814" y="9377437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6" name="Google Shape;116;p15"/>
              <p:cNvSpPr/>
              <p:nvPr/>
            </p:nvSpPr>
            <p:spPr>
              <a:xfrm>
                <a:off x="8048796" y="10591694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7" name="Google Shape;117;p15"/>
              <p:cNvSpPr txBox="1"/>
              <p:nvPr/>
            </p:nvSpPr>
            <p:spPr>
              <a:xfrm>
                <a:off x="8609814" y="10788910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8" name="Google Shape;118;p15"/>
              <p:cNvSpPr/>
              <p:nvPr/>
            </p:nvSpPr>
            <p:spPr>
              <a:xfrm>
                <a:off x="8058321" y="5440292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9" name="Google Shape;119;p15"/>
              <p:cNvSpPr txBox="1"/>
              <p:nvPr/>
            </p:nvSpPr>
            <p:spPr>
              <a:xfrm>
                <a:off x="8619339" y="5637508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0" name="Google Shape;120;p15"/>
              <p:cNvSpPr/>
              <p:nvPr/>
            </p:nvSpPr>
            <p:spPr>
              <a:xfrm>
                <a:off x="9421797" y="6716841"/>
                <a:ext cx="576193" cy="576193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1" name="Google Shape;121;p15"/>
              <p:cNvSpPr txBox="1"/>
              <p:nvPr/>
            </p:nvSpPr>
            <p:spPr>
              <a:xfrm>
                <a:off x="9498231" y="6766628"/>
                <a:ext cx="423326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2</a:t>
                </a:r>
                <a:endParaRPr sz="500"/>
              </a:p>
            </p:txBody>
          </p:sp>
          <p:cxnSp>
            <p:nvCxnSpPr>
              <p:cNvPr id="122" name="Google Shape;122;p15"/>
              <p:cNvCxnSpPr/>
              <p:nvPr/>
            </p:nvCxnSpPr>
            <p:spPr>
              <a:xfrm rot="10800000">
                <a:off x="14658232" y="5950315"/>
                <a:ext cx="0" cy="1881007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23" name="Google Shape;123;p15"/>
              <p:cNvCxnSpPr/>
              <p:nvPr/>
            </p:nvCxnSpPr>
            <p:spPr>
              <a:xfrm rot="10800000">
                <a:off x="14655057" y="8533645"/>
                <a:ext cx="0" cy="214478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24" name="Google Shape;124;p15"/>
              <p:cNvSpPr/>
              <p:nvPr/>
            </p:nvSpPr>
            <p:spPr>
              <a:xfrm>
                <a:off x="12990784" y="7768748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5" name="Google Shape;125;p15"/>
              <p:cNvSpPr txBox="1"/>
              <p:nvPr/>
            </p:nvSpPr>
            <p:spPr>
              <a:xfrm>
                <a:off x="13551803" y="7965964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6" name="Google Shape;126;p15"/>
              <p:cNvSpPr/>
              <p:nvPr/>
            </p:nvSpPr>
            <p:spPr>
              <a:xfrm>
                <a:off x="12984434" y="9180221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7" name="Google Shape;127;p15"/>
              <p:cNvSpPr txBox="1"/>
              <p:nvPr/>
            </p:nvSpPr>
            <p:spPr>
              <a:xfrm>
                <a:off x="13545453" y="9377437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8" name="Google Shape;128;p15"/>
              <p:cNvSpPr/>
              <p:nvPr/>
            </p:nvSpPr>
            <p:spPr>
              <a:xfrm>
                <a:off x="12984434" y="10591694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9" name="Google Shape;129;p15"/>
              <p:cNvSpPr txBox="1"/>
              <p:nvPr/>
            </p:nvSpPr>
            <p:spPr>
              <a:xfrm>
                <a:off x="13545453" y="10788910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30" name="Google Shape;130;p15"/>
              <p:cNvSpPr/>
              <p:nvPr/>
            </p:nvSpPr>
            <p:spPr>
              <a:xfrm>
                <a:off x="12993959" y="5440292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1" name="Google Shape;131;p15"/>
              <p:cNvSpPr txBox="1"/>
              <p:nvPr/>
            </p:nvSpPr>
            <p:spPr>
              <a:xfrm>
                <a:off x="13554978" y="5637508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32" name="Google Shape;132;p15"/>
              <p:cNvSpPr/>
              <p:nvPr/>
            </p:nvSpPr>
            <p:spPr>
              <a:xfrm>
                <a:off x="14357436" y="6716841"/>
                <a:ext cx="576193" cy="576193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3" name="Google Shape;133;p15"/>
              <p:cNvSpPr txBox="1"/>
              <p:nvPr/>
            </p:nvSpPr>
            <p:spPr>
              <a:xfrm>
                <a:off x="14433868" y="6766628"/>
                <a:ext cx="423327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3</a:t>
                </a:r>
                <a:endParaRPr sz="500"/>
              </a:p>
            </p:txBody>
          </p:sp>
          <p:cxnSp>
            <p:nvCxnSpPr>
              <p:cNvPr id="134" name="Google Shape;134;p15"/>
              <p:cNvCxnSpPr/>
              <p:nvPr/>
            </p:nvCxnSpPr>
            <p:spPr>
              <a:xfrm rot="10800000">
                <a:off x="19593870" y="5950315"/>
                <a:ext cx="0" cy="1881007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35" name="Google Shape;135;p15"/>
              <p:cNvCxnSpPr/>
              <p:nvPr/>
            </p:nvCxnSpPr>
            <p:spPr>
              <a:xfrm rot="10800000">
                <a:off x="19590695" y="8533645"/>
                <a:ext cx="0" cy="2144786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36" name="Google Shape;136;p15"/>
              <p:cNvSpPr/>
              <p:nvPr/>
            </p:nvSpPr>
            <p:spPr>
              <a:xfrm>
                <a:off x="17926423" y="7768748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7" name="Google Shape;137;p15"/>
              <p:cNvSpPr txBox="1"/>
              <p:nvPr/>
            </p:nvSpPr>
            <p:spPr>
              <a:xfrm>
                <a:off x="18487441" y="7965964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38" name="Google Shape;138;p15"/>
              <p:cNvSpPr/>
              <p:nvPr/>
            </p:nvSpPr>
            <p:spPr>
              <a:xfrm>
                <a:off x="17920073" y="9180221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39" name="Google Shape;139;p15"/>
              <p:cNvSpPr txBox="1"/>
              <p:nvPr/>
            </p:nvSpPr>
            <p:spPr>
              <a:xfrm>
                <a:off x="18481091" y="9377437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40" name="Google Shape;140;p15"/>
              <p:cNvSpPr/>
              <p:nvPr/>
            </p:nvSpPr>
            <p:spPr>
              <a:xfrm>
                <a:off x="17920073" y="10591694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1" name="Google Shape;141;p15"/>
              <p:cNvSpPr txBox="1"/>
              <p:nvPr/>
            </p:nvSpPr>
            <p:spPr>
              <a:xfrm>
                <a:off x="18481091" y="10788910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42" name="Google Shape;142;p15"/>
              <p:cNvSpPr/>
              <p:nvPr/>
            </p:nvSpPr>
            <p:spPr>
              <a:xfrm>
                <a:off x="17929598" y="5440292"/>
                <a:ext cx="3341246" cy="851634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3" name="Google Shape;143;p15"/>
              <p:cNvSpPr txBox="1"/>
              <p:nvPr/>
            </p:nvSpPr>
            <p:spPr>
              <a:xfrm>
                <a:off x="18490616" y="5637508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44" name="Google Shape;144;p15"/>
              <p:cNvSpPr/>
              <p:nvPr/>
            </p:nvSpPr>
            <p:spPr>
              <a:xfrm>
                <a:off x="19293074" y="6716841"/>
                <a:ext cx="576194" cy="576193"/>
              </a:xfrm>
              <a:prstGeom prst="ellipse">
                <a:avLst/>
              </a:prstGeom>
              <a:solidFill>
                <a:srgbClr val="D6D7DC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45" name="Google Shape;145;p15"/>
              <p:cNvSpPr txBox="1"/>
              <p:nvPr/>
            </p:nvSpPr>
            <p:spPr>
              <a:xfrm>
                <a:off x="19369507" y="6766628"/>
                <a:ext cx="423326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4</a:t>
                </a:r>
                <a:endParaRPr sz="500"/>
              </a:p>
            </p:txBody>
          </p:sp>
        </p:grpSp>
        <p:grpSp>
          <p:nvGrpSpPr>
            <p:cNvPr id="146" name="Google Shape;146;p15"/>
            <p:cNvGrpSpPr/>
            <p:nvPr/>
          </p:nvGrpSpPr>
          <p:grpSpPr>
            <a:xfrm>
              <a:off x="18956137" y="1024600"/>
              <a:ext cx="4264501" cy="687481"/>
              <a:chOff x="-1020448" y="-28"/>
              <a:chExt cx="4264500" cy="687480"/>
            </a:xfrm>
          </p:grpSpPr>
          <p:sp>
            <p:nvSpPr>
              <p:cNvPr id="147" name="Google Shape;147;p15"/>
              <p:cNvSpPr txBox="1"/>
              <p:nvPr/>
            </p:nvSpPr>
            <p:spPr>
              <a:xfrm>
                <a:off x="-1020448" y="-28"/>
                <a:ext cx="42645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148" name="Google Shape;148;p15"/>
              <p:cNvSpPr txBox="1"/>
              <p:nvPr/>
            </p:nvSpPr>
            <p:spPr>
              <a:xfrm>
                <a:off x="0" y="415583"/>
                <a:ext cx="3219755" cy="2718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