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"/>
  </p:notesMasterIdLst>
  <p:sldIdLst>
    <p:sldId id="285" r:id="rId2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228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457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685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9144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11430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1371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1600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1828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CECE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lumOff val="-13575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114395"/>
              <a:lumOff val="-24975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362282"/>
              <a:satOff val="31803"/>
              <a:lumOff val="-18242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929292"/>
              </a:solidFill>
              <a:prstDash val="solid"/>
              <a:miter lim="400000"/>
            </a:ln>
          </a:left>
          <a:right>
            <a:ln w="12700" cap="flat">
              <a:solidFill>
                <a:srgbClr val="929292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929292"/>
              </a:solidFill>
              <a:prstDash val="solid"/>
              <a:miter lim="400000"/>
            </a:ln>
          </a:insideH>
          <a:insideV>
            <a:ln w="127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rgbClr val="EDEADD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9BA00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ADBDA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146070"/>
              <a:satOff val="-10048"/>
              <a:lumOff val="-30626"/>
            </a:schemeClr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B5B5C1"/>
          </a:solidFill>
        </a:fill>
      </a:tcStyle>
    </a:wholeTbl>
    <a:band2H>
      <a:tcTxStyle/>
      <a:tcStyle>
        <a:tcBdr/>
        <a:fill>
          <a:solidFill>
            <a:srgbClr val="9A9AA5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84"/>
    <p:restoredTop sz="94694"/>
  </p:normalViewPr>
  <p:slideViewPr>
    <p:cSldViewPr snapToGrid="0" snapToObjects="1">
      <p:cViewPr varScale="1">
        <p:scale>
          <a:sx n="60" d="100"/>
          <a:sy n="60" d="100"/>
        </p:scale>
        <p:origin x="840" y="2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8" name="Shape 18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F8BD93B-8079-2F44-8C72-861A4EB58975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2077605" y="3076431"/>
            <a:ext cx="1385888" cy="1384300"/>
          </a:xfrm>
          <a:solidFill>
            <a:srgbClr val="ECECEC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5" name="Picture Placeholder 2">
            <a:extLst>
              <a:ext uri="{FF2B5EF4-FFF2-40B4-BE49-F238E27FC236}">
                <a16:creationId xmlns:a16="http://schemas.microsoft.com/office/drawing/2014/main" id="{B1DF3BC4-5BD3-7C48-8D93-C5CE16F92F79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260466" y="3076431"/>
            <a:ext cx="1385888" cy="1384300"/>
          </a:xfrm>
          <a:solidFill>
            <a:srgbClr val="ECECEC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6" name="Picture Placeholder 2">
            <a:extLst>
              <a:ext uri="{FF2B5EF4-FFF2-40B4-BE49-F238E27FC236}">
                <a16:creationId xmlns:a16="http://schemas.microsoft.com/office/drawing/2014/main" id="{F102159C-D9F0-5041-8714-07CEC43B0DBC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443327" y="3076431"/>
            <a:ext cx="1385888" cy="1384300"/>
          </a:xfrm>
          <a:solidFill>
            <a:srgbClr val="ECECEC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7" name="Picture Placeholder 2">
            <a:extLst>
              <a:ext uri="{FF2B5EF4-FFF2-40B4-BE49-F238E27FC236}">
                <a16:creationId xmlns:a16="http://schemas.microsoft.com/office/drawing/2014/main" id="{6EA155DB-3A89-C64A-9A42-C9ADB3B2942A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626188" y="3076431"/>
            <a:ext cx="1385888" cy="1384300"/>
          </a:xfrm>
          <a:solidFill>
            <a:srgbClr val="ECECEC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E379B7C7-C43C-B74F-80E1-FA4D5DF631D9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0809049" y="3076431"/>
            <a:ext cx="1385888" cy="1384300"/>
          </a:xfrm>
          <a:solidFill>
            <a:srgbClr val="ECECEC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E89031F5-4FEE-FD4B-A3E8-71C79F2AE94E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12991910" y="3076431"/>
            <a:ext cx="1385888" cy="1384300"/>
          </a:xfrm>
          <a:solidFill>
            <a:srgbClr val="ECECEC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10" name="Picture Placeholder 2">
            <a:extLst>
              <a:ext uri="{FF2B5EF4-FFF2-40B4-BE49-F238E27FC236}">
                <a16:creationId xmlns:a16="http://schemas.microsoft.com/office/drawing/2014/main" id="{D23B3A17-978C-7846-8E21-C3AB145AE24B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15174771" y="3076431"/>
            <a:ext cx="1385888" cy="1384300"/>
          </a:xfrm>
          <a:solidFill>
            <a:srgbClr val="ECECEC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12" name="Picture Placeholder 2">
            <a:extLst>
              <a:ext uri="{FF2B5EF4-FFF2-40B4-BE49-F238E27FC236}">
                <a16:creationId xmlns:a16="http://schemas.microsoft.com/office/drawing/2014/main" id="{7E8D7DF0-A277-9D49-AA86-6E00770DF78F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17357632" y="3076431"/>
            <a:ext cx="1385888" cy="1384300"/>
          </a:xfrm>
          <a:solidFill>
            <a:srgbClr val="ECECEC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13" name="Picture Placeholder 2">
            <a:extLst>
              <a:ext uri="{FF2B5EF4-FFF2-40B4-BE49-F238E27FC236}">
                <a16:creationId xmlns:a16="http://schemas.microsoft.com/office/drawing/2014/main" id="{B014FAAE-7B3D-1243-9C9A-374862A76277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19540493" y="3076431"/>
            <a:ext cx="1385888" cy="1384300"/>
          </a:xfrm>
          <a:solidFill>
            <a:srgbClr val="ECECEC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14" name="Picture Placeholder 2">
            <a:extLst>
              <a:ext uri="{FF2B5EF4-FFF2-40B4-BE49-F238E27FC236}">
                <a16:creationId xmlns:a16="http://schemas.microsoft.com/office/drawing/2014/main" id="{6D52479F-440B-3741-AC4E-3222AD177211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21723351" y="3076431"/>
            <a:ext cx="1385888" cy="1384300"/>
          </a:xfrm>
          <a:solidFill>
            <a:srgbClr val="ECECEC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15" name="Picture Placeholder 2">
            <a:extLst>
              <a:ext uri="{FF2B5EF4-FFF2-40B4-BE49-F238E27FC236}">
                <a16:creationId xmlns:a16="http://schemas.microsoft.com/office/drawing/2014/main" id="{3CC4451C-AEBE-584F-8EE0-184C5488A27E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2077605" y="5071485"/>
            <a:ext cx="1385888" cy="1384300"/>
          </a:xfrm>
          <a:solidFill>
            <a:srgbClr val="ECECEC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16" name="Picture Placeholder 2">
            <a:extLst>
              <a:ext uri="{FF2B5EF4-FFF2-40B4-BE49-F238E27FC236}">
                <a16:creationId xmlns:a16="http://schemas.microsoft.com/office/drawing/2014/main" id="{D1B8F02C-FA1B-944C-8E50-52211C8D94B2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4260466" y="5071485"/>
            <a:ext cx="1385888" cy="1384300"/>
          </a:xfrm>
          <a:solidFill>
            <a:srgbClr val="ECECEC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17" name="Picture Placeholder 2">
            <a:extLst>
              <a:ext uri="{FF2B5EF4-FFF2-40B4-BE49-F238E27FC236}">
                <a16:creationId xmlns:a16="http://schemas.microsoft.com/office/drawing/2014/main" id="{51A6A264-4F9B-BD40-907B-F457C79C9D25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6443327" y="5071485"/>
            <a:ext cx="1385888" cy="1384300"/>
          </a:xfrm>
          <a:solidFill>
            <a:srgbClr val="ECECEC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18" name="Picture Placeholder 2">
            <a:extLst>
              <a:ext uri="{FF2B5EF4-FFF2-40B4-BE49-F238E27FC236}">
                <a16:creationId xmlns:a16="http://schemas.microsoft.com/office/drawing/2014/main" id="{09520C77-297B-D444-A69A-6D169F975D8D}"/>
              </a:ext>
            </a:extLst>
          </p:cNvPr>
          <p:cNvSpPr>
            <a:spLocks noGrp="1"/>
          </p:cNvSpPr>
          <p:nvPr>
            <p:ph type="pic" sz="quarter" idx="23"/>
          </p:nvPr>
        </p:nvSpPr>
        <p:spPr>
          <a:xfrm>
            <a:off x="8626188" y="5071485"/>
            <a:ext cx="1385888" cy="1384300"/>
          </a:xfrm>
          <a:solidFill>
            <a:srgbClr val="ECECEC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19" name="Picture Placeholder 2">
            <a:extLst>
              <a:ext uri="{FF2B5EF4-FFF2-40B4-BE49-F238E27FC236}">
                <a16:creationId xmlns:a16="http://schemas.microsoft.com/office/drawing/2014/main" id="{4F68D8D0-E5A8-3E4B-82EC-828483B3F524}"/>
              </a:ext>
            </a:extLst>
          </p:cNvPr>
          <p:cNvSpPr>
            <a:spLocks noGrp="1"/>
          </p:cNvSpPr>
          <p:nvPr>
            <p:ph type="pic" sz="quarter" idx="24"/>
          </p:nvPr>
        </p:nvSpPr>
        <p:spPr>
          <a:xfrm>
            <a:off x="10809049" y="5071485"/>
            <a:ext cx="1385888" cy="1384300"/>
          </a:xfrm>
          <a:solidFill>
            <a:srgbClr val="ECECEC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20" name="Picture Placeholder 2">
            <a:extLst>
              <a:ext uri="{FF2B5EF4-FFF2-40B4-BE49-F238E27FC236}">
                <a16:creationId xmlns:a16="http://schemas.microsoft.com/office/drawing/2014/main" id="{DCCA461E-704A-AB42-854E-611956698124}"/>
              </a:ext>
            </a:extLst>
          </p:cNvPr>
          <p:cNvSpPr>
            <a:spLocks noGrp="1"/>
          </p:cNvSpPr>
          <p:nvPr>
            <p:ph type="pic" sz="quarter" idx="25"/>
          </p:nvPr>
        </p:nvSpPr>
        <p:spPr>
          <a:xfrm>
            <a:off x="12991910" y="5071485"/>
            <a:ext cx="1385888" cy="1384300"/>
          </a:xfrm>
          <a:solidFill>
            <a:srgbClr val="ECECEC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21" name="Picture Placeholder 2">
            <a:extLst>
              <a:ext uri="{FF2B5EF4-FFF2-40B4-BE49-F238E27FC236}">
                <a16:creationId xmlns:a16="http://schemas.microsoft.com/office/drawing/2014/main" id="{AA94B49F-9685-6E4D-9E8C-FC6EA94E36CF}"/>
              </a:ext>
            </a:extLst>
          </p:cNvPr>
          <p:cNvSpPr>
            <a:spLocks noGrp="1"/>
          </p:cNvSpPr>
          <p:nvPr>
            <p:ph type="pic" sz="quarter" idx="26"/>
          </p:nvPr>
        </p:nvSpPr>
        <p:spPr>
          <a:xfrm>
            <a:off x="15174771" y="5071485"/>
            <a:ext cx="1385888" cy="1384300"/>
          </a:xfrm>
          <a:solidFill>
            <a:srgbClr val="ECECEC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22" name="Picture Placeholder 2">
            <a:extLst>
              <a:ext uri="{FF2B5EF4-FFF2-40B4-BE49-F238E27FC236}">
                <a16:creationId xmlns:a16="http://schemas.microsoft.com/office/drawing/2014/main" id="{D7E86C7A-5517-C24F-9954-A302C9A2226F}"/>
              </a:ext>
            </a:extLst>
          </p:cNvPr>
          <p:cNvSpPr>
            <a:spLocks noGrp="1"/>
          </p:cNvSpPr>
          <p:nvPr>
            <p:ph type="pic" sz="quarter" idx="27"/>
          </p:nvPr>
        </p:nvSpPr>
        <p:spPr>
          <a:xfrm>
            <a:off x="17357632" y="5071485"/>
            <a:ext cx="1385888" cy="1384300"/>
          </a:xfrm>
          <a:solidFill>
            <a:srgbClr val="ECECEC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23" name="Picture Placeholder 2">
            <a:extLst>
              <a:ext uri="{FF2B5EF4-FFF2-40B4-BE49-F238E27FC236}">
                <a16:creationId xmlns:a16="http://schemas.microsoft.com/office/drawing/2014/main" id="{AABF648A-DE94-1B4D-B714-1DEF5CD7A6CF}"/>
              </a:ext>
            </a:extLst>
          </p:cNvPr>
          <p:cNvSpPr>
            <a:spLocks noGrp="1"/>
          </p:cNvSpPr>
          <p:nvPr>
            <p:ph type="pic" sz="quarter" idx="28"/>
          </p:nvPr>
        </p:nvSpPr>
        <p:spPr>
          <a:xfrm>
            <a:off x="19540493" y="5071485"/>
            <a:ext cx="1385888" cy="1384300"/>
          </a:xfrm>
          <a:solidFill>
            <a:srgbClr val="ECECEC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24" name="Picture Placeholder 2">
            <a:extLst>
              <a:ext uri="{FF2B5EF4-FFF2-40B4-BE49-F238E27FC236}">
                <a16:creationId xmlns:a16="http://schemas.microsoft.com/office/drawing/2014/main" id="{40F46BBC-CE3D-FD4A-9DD0-E973482F39B5}"/>
              </a:ext>
            </a:extLst>
          </p:cNvPr>
          <p:cNvSpPr>
            <a:spLocks noGrp="1"/>
          </p:cNvSpPr>
          <p:nvPr>
            <p:ph type="pic" sz="quarter" idx="29"/>
          </p:nvPr>
        </p:nvSpPr>
        <p:spPr>
          <a:xfrm>
            <a:off x="21723351" y="5071485"/>
            <a:ext cx="1385888" cy="1384300"/>
          </a:xfrm>
          <a:solidFill>
            <a:srgbClr val="ECECEC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25" name="Picture Placeholder 2">
            <a:extLst>
              <a:ext uri="{FF2B5EF4-FFF2-40B4-BE49-F238E27FC236}">
                <a16:creationId xmlns:a16="http://schemas.microsoft.com/office/drawing/2014/main" id="{6B9FD7BD-14BD-C647-9E2A-8B5A542B4618}"/>
              </a:ext>
            </a:extLst>
          </p:cNvPr>
          <p:cNvSpPr>
            <a:spLocks noGrp="1"/>
          </p:cNvSpPr>
          <p:nvPr>
            <p:ph type="pic" sz="quarter" idx="30"/>
          </p:nvPr>
        </p:nvSpPr>
        <p:spPr>
          <a:xfrm>
            <a:off x="2077605" y="7066539"/>
            <a:ext cx="1385888" cy="1384300"/>
          </a:xfrm>
          <a:solidFill>
            <a:srgbClr val="ECECEC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26" name="Picture Placeholder 2">
            <a:extLst>
              <a:ext uri="{FF2B5EF4-FFF2-40B4-BE49-F238E27FC236}">
                <a16:creationId xmlns:a16="http://schemas.microsoft.com/office/drawing/2014/main" id="{5FE89C44-FA74-7F43-A016-EA8D7BC3F619}"/>
              </a:ext>
            </a:extLst>
          </p:cNvPr>
          <p:cNvSpPr>
            <a:spLocks noGrp="1"/>
          </p:cNvSpPr>
          <p:nvPr>
            <p:ph type="pic" sz="quarter" idx="31"/>
          </p:nvPr>
        </p:nvSpPr>
        <p:spPr>
          <a:xfrm>
            <a:off x="4260466" y="7066539"/>
            <a:ext cx="1385888" cy="1384300"/>
          </a:xfrm>
          <a:solidFill>
            <a:srgbClr val="ECECEC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27" name="Picture Placeholder 2">
            <a:extLst>
              <a:ext uri="{FF2B5EF4-FFF2-40B4-BE49-F238E27FC236}">
                <a16:creationId xmlns:a16="http://schemas.microsoft.com/office/drawing/2014/main" id="{065E179A-9EA3-8A4E-90C1-E95B7E3CF7E1}"/>
              </a:ext>
            </a:extLst>
          </p:cNvPr>
          <p:cNvSpPr>
            <a:spLocks noGrp="1"/>
          </p:cNvSpPr>
          <p:nvPr>
            <p:ph type="pic" sz="quarter" idx="32"/>
          </p:nvPr>
        </p:nvSpPr>
        <p:spPr>
          <a:xfrm>
            <a:off x="6443327" y="7066539"/>
            <a:ext cx="1385888" cy="1384300"/>
          </a:xfrm>
          <a:solidFill>
            <a:srgbClr val="ECECEC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28" name="Picture Placeholder 2">
            <a:extLst>
              <a:ext uri="{FF2B5EF4-FFF2-40B4-BE49-F238E27FC236}">
                <a16:creationId xmlns:a16="http://schemas.microsoft.com/office/drawing/2014/main" id="{2A7D512E-3208-AD44-96A0-C4605E88B61F}"/>
              </a:ext>
            </a:extLst>
          </p:cNvPr>
          <p:cNvSpPr>
            <a:spLocks noGrp="1"/>
          </p:cNvSpPr>
          <p:nvPr>
            <p:ph type="pic" sz="quarter" idx="33"/>
          </p:nvPr>
        </p:nvSpPr>
        <p:spPr>
          <a:xfrm>
            <a:off x="8626188" y="7066539"/>
            <a:ext cx="1385888" cy="1384300"/>
          </a:xfrm>
          <a:solidFill>
            <a:srgbClr val="ECECEC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29" name="Picture Placeholder 2">
            <a:extLst>
              <a:ext uri="{FF2B5EF4-FFF2-40B4-BE49-F238E27FC236}">
                <a16:creationId xmlns:a16="http://schemas.microsoft.com/office/drawing/2014/main" id="{A31690F5-7966-2A42-B6ED-9B834A09253D}"/>
              </a:ext>
            </a:extLst>
          </p:cNvPr>
          <p:cNvSpPr>
            <a:spLocks noGrp="1"/>
          </p:cNvSpPr>
          <p:nvPr>
            <p:ph type="pic" sz="quarter" idx="34"/>
          </p:nvPr>
        </p:nvSpPr>
        <p:spPr>
          <a:xfrm>
            <a:off x="10809049" y="7066539"/>
            <a:ext cx="1385888" cy="1384300"/>
          </a:xfrm>
          <a:solidFill>
            <a:srgbClr val="ECECEC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30" name="Picture Placeholder 2">
            <a:extLst>
              <a:ext uri="{FF2B5EF4-FFF2-40B4-BE49-F238E27FC236}">
                <a16:creationId xmlns:a16="http://schemas.microsoft.com/office/drawing/2014/main" id="{820B2DE4-F68C-3742-A1A4-F3D51E3B9B39}"/>
              </a:ext>
            </a:extLst>
          </p:cNvPr>
          <p:cNvSpPr>
            <a:spLocks noGrp="1"/>
          </p:cNvSpPr>
          <p:nvPr>
            <p:ph type="pic" sz="quarter" idx="35"/>
          </p:nvPr>
        </p:nvSpPr>
        <p:spPr>
          <a:xfrm>
            <a:off x="12991910" y="7066539"/>
            <a:ext cx="1385888" cy="1384300"/>
          </a:xfrm>
          <a:solidFill>
            <a:srgbClr val="ECECEC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31" name="Picture Placeholder 2">
            <a:extLst>
              <a:ext uri="{FF2B5EF4-FFF2-40B4-BE49-F238E27FC236}">
                <a16:creationId xmlns:a16="http://schemas.microsoft.com/office/drawing/2014/main" id="{54FD07A9-10CA-C040-94D1-D39BBA395FDC}"/>
              </a:ext>
            </a:extLst>
          </p:cNvPr>
          <p:cNvSpPr>
            <a:spLocks noGrp="1"/>
          </p:cNvSpPr>
          <p:nvPr>
            <p:ph type="pic" sz="quarter" idx="36"/>
          </p:nvPr>
        </p:nvSpPr>
        <p:spPr>
          <a:xfrm>
            <a:off x="15174771" y="7066539"/>
            <a:ext cx="1385888" cy="1384300"/>
          </a:xfrm>
          <a:solidFill>
            <a:srgbClr val="ECECEC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32" name="Picture Placeholder 2">
            <a:extLst>
              <a:ext uri="{FF2B5EF4-FFF2-40B4-BE49-F238E27FC236}">
                <a16:creationId xmlns:a16="http://schemas.microsoft.com/office/drawing/2014/main" id="{D303D480-E3A4-0749-BCDC-D207000664EE}"/>
              </a:ext>
            </a:extLst>
          </p:cNvPr>
          <p:cNvSpPr>
            <a:spLocks noGrp="1"/>
          </p:cNvSpPr>
          <p:nvPr>
            <p:ph type="pic" sz="quarter" idx="37"/>
          </p:nvPr>
        </p:nvSpPr>
        <p:spPr>
          <a:xfrm>
            <a:off x="17357632" y="7066539"/>
            <a:ext cx="1385888" cy="1384300"/>
          </a:xfrm>
          <a:solidFill>
            <a:srgbClr val="ECECEC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33" name="Picture Placeholder 2">
            <a:extLst>
              <a:ext uri="{FF2B5EF4-FFF2-40B4-BE49-F238E27FC236}">
                <a16:creationId xmlns:a16="http://schemas.microsoft.com/office/drawing/2014/main" id="{6E4FE63C-ACA9-C84D-B806-2314D1F5568D}"/>
              </a:ext>
            </a:extLst>
          </p:cNvPr>
          <p:cNvSpPr>
            <a:spLocks noGrp="1"/>
          </p:cNvSpPr>
          <p:nvPr>
            <p:ph type="pic" sz="quarter" idx="38"/>
          </p:nvPr>
        </p:nvSpPr>
        <p:spPr>
          <a:xfrm>
            <a:off x="19540493" y="7066539"/>
            <a:ext cx="1385888" cy="1384300"/>
          </a:xfrm>
          <a:solidFill>
            <a:srgbClr val="ECECEC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34" name="Picture Placeholder 2">
            <a:extLst>
              <a:ext uri="{FF2B5EF4-FFF2-40B4-BE49-F238E27FC236}">
                <a16:creationId xmlns:a16="http://schemas.microsoft.com/office/drawing/2014/main" id="{377EF0EB-CAB6-8449-BCE5-0E8273BFE1E9}"/>
              </a:ext>
            </a:extLst>
          </p:cNvPr>
          <p:cNvSpPr>
            <a:spLocks noGrp="1"/>
          </p:cNvSpPr>
          <p:nvPr>
            <p:ph type="pic" sz="quarter" idx="39"/>
          </p:nvPr>
        </p:nvSpPr>
        <p:spPr>
          <a:xfrm>
            <a:off x="21723351" y="7066539"/>
            <a:ext cx="1385888" cy="1384300"/>
          </a:xfrm>
          <a:solidFill>
            <a:srgbClr val="ECECEC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689100" y="355600"/>
            <a:ext cx="21005800" cy="2286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1689100" y="3149600"/>
            <a:ext cx="21005800" cy="92964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1959031" y="13081000"/>
            <a:ext cx="453238" cy="461059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24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 spd="med"/>
  <p:txStyles>
    <p:title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1pPr>
      <a:lvl2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2pPr>
      <a:lvl3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3pPr>
      <a:lvl4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4pPr>
      <a:lvl5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5pPr>
      <a:lvl6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6pPr>
      <a:lvl7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7pPr>
      <a:lvl8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8pPr>
      <a:lvl9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9pPr>
    </p:titleStyle>
    <p:bodyStyle>
      <a:lvl1pPr marL="63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1270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190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2540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317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3810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444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5080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571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9pPr>
    </p:bodyStyle>
    <p:otherStyle>
      <a:lvl1pPr marL="0" marR="0" indent="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2286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4572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6858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9144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11430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13716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16002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18288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03CB9AD9-63D2-D548-92DD-9550B913A0D5}"/>
              </a:ext>
            </a:extLst>
          </p:cNvPr>
          <p:cNvGrpSpPr/>
          <p:nvPr/>
        </p:nvGrpSpPr>
        <p:grpSpPr>
          <a:xfrm>
            <a:off x="2137006" y="4017762"/>
            <a:ext cx="20080301" cy="5660995"/>
            <a:chOff x="2137006" y="4017762"/>
            <a:chExt cx="20080301" cy="5660995"/>
          </a:xfrm>
        </p:grpSpPr>
        <p:sp>
          <p:nvSpPr>
            <p:cNvPr id="1380" name="Line"/>
            <p:cNvSpPr/>
            <p:nvPr/>
          </p:nvSpPr>
          <p:spPr>
            <a:xfrm>
              <a:off x="7104929" y="6966793"/>
              <a:ext cx="2755734" cy="213836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lnTo>
                    <a:pt x="9013" y="21600"/>
                  </a:lnTo>
                  <a:cubicBezTo>
                    <a:pt x="9499" y="21568"/>
                    <a:pt x="9962" y="21327"/>
                    <a:pt x="10329" y="20916"/>
                  </a:cubicBezTo>
                  <a:cubicBezTo>
                    <a:pt x="10784" y="20408"/>
                    <a:pt x="11057" y="19682"/>
                    <a:pt x="11085" y="18908"/>
                  </a:cubicBezTo>
                  <a:lnTo>
                    <a:pt x="11085" y="2920"/>
                  </a:lnTo>
                  <a:cubicBezTo>
                    <a:pt x="11064" y="2166"/>
                    <a:pt x="11278" y="1432"/>
                    <a:pt x="11680" y="883"/>
                  </a:cubicBezTo>
                  <a:cubicBezTo>
                    <a:pt x="12092" y="322"/>
                    <a:pt x="12663" y="3"/>
                    <a:pt x="13262" y="0"/>
                  </a:cubicBezTo>
                  <a:lnTo>
                    <a:pt x="21600" y="0"/>
                  </a:lnTo>
                </a:path>
              </a:pathLst>
            </a:custGeom>
            <a:noFill/>
            <a:ln w="25400" cap="flat">
              <a:solidFill>
                <a:srgbClr val="D6D7DC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1381" name="Line"/>
            <p:cNvSpPr/>
            <p:nvPr/>
          </p:nvSpPr>
          <p:spPr>
            <a:xfrm>
              <a:off x="14509261" y="6966793"/>
              <a:ext cx="2755734" cy="213836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21600"/>
                  </a:moveTo>
                  <a:lnTo>
                    <a:pt x="12587" y="21600"/>
                  </a:lnTo>
                  <a:cubicBezTo>
                    <a:pt x="12101" y="21568"/>
                    <a:pt x="11638" y="21327"/>
                    <a:pt x="11271" y="20916"/>
                  </a:cubicBezTo>
                  <a:cubicBezTo>
                    <a:pt x="10816" y="20408"/>
                    <a:pt x="10543" y="19682"/>
                    <a:pt x="10515" y="18908"/>
                  </a:cubicBezTo>
                  <a:lnTo>
                    <a:pt x="10515" y="2920"/>
                  </a:lnTo>
                  <a:cubicBezTo>
                    <a:pt x="10536" y="2166"/>
                    <a:pt x="10322" y="1432"/>
                    <a:pt x="9920" y="883"/>
                  </a:cubicBezTo>
                  <a:cubicBezTo>
                    <a:pt x="9508" y="322"/>
                    <a:pt x="8937" y="3"/>
                    <a:pt x="8338" y="0"/>
                  </a:cubicBezTo>
                  <a:lnTo>
                    <a:pt x="0" y="0"/>
                  </a:lnTo>
                </a:path>
              </a:pathLst>
            </a:custGeom>
            <a:noFill/>
            <a:ln w="25400" cap="flat">
              <a:solidFill>
                <a:srgbClr val="D6D7DC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1382" name="Line"/>
            <p:cNvSpPr/>
            <p:nvPr/>
          </p:nvSpPr>
          <p:spPr>
            <a:xfrm>
              <a:off x="7104929" y="4605599"/>
              <a:ext cx="2755734" cy="213836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9013" y="0"/>
                  </a:lnTo>
                  <a:cubicBezTo>
                    <a:pt x="9499" y="32"/>
                    <a:pt x="9962" y="273"/>
                    <a:pt x="10329" y="684"/>
                  </a:cubicBezTo>
                  <a:cubicBezTo>
                    <a:pt x="10784" y="1192"/>
                    <a:pt x="11057" y="1918"/>
                    <a:pt x="11085" y="2692"/>
                  </a:cubicBezTo>
                  <a:lnTo>
                    <a:pt x="11085" y="18680"/>
                  </a:lnTo>
                  <a:cubicBezTo>
                    <a:pt x="11064" y="19434"/>
                    <a:pt x="11278" y="20168"/>
                    <a:pt x="11680" y="20717"/>
                  </a:cubicBezTo>
                  <a:cubicBezTo>
                    <a:pt x="12092" y="21278"/>
                    <a:pt x="12663" y="21597"/>
                    <a:pt x="13262" y="21600"/>
                  </a:cubicBezTo>
                  <a:lnTo>
                    <a:pt x="21600" y="21600"/>
                  </a:lnTo>
                </a:path>
              </a:pathLst>
            </a:custGeom>
            <a:noFill/>
            <a:ln w="25400" cap="flat">
              <a:solidFill>
                <a:srgbClr val="D6D7DC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1383" name="Line"/>
            <p:cNvSpPr/>
            <p:nvPr/>
          </p:nvSpPr>
          <p:spPr>
            <a:xfrm>
              <a:off x="14509261" y="4605599"/>
              <a:ext cx="2755734" cy="213836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12587" y="0"/>
                  </a:lnTo>
                  <a:cubicBezTo>
                    <a:pt x="12101" y="32"/>
                    <a:pt x="11638" y="273"/>
                    <a:pt x="11271" y="684"/>
                  </a:cubicBezTo>
                  <a:cubicBezTo>
                    <a:pt x="10816" y="1192"/>
                    <a:pt x="10543" y="1918"/>
                    <a:pt x="10515" y="2692"/>
                  </a:cubicBezTo>
                  <a:lnTo>
                    <a:pt x="10515" y="18680"/>
                  </a:lnTo>
                  <a:cubicBezTo>
                    <a:pt x="10536" y="19434"/>
                    <a:pt x="10322" y="20168"/>
                    <a:pt x="9920" y="20717"/>
                  </a:cubicBezTo>
                  <a:cubicBezTo>
                    <a:pt x="9508" y="21278"/>
                    <a:pt x="8937" y="21597"/>
                    <a:pt x="8338" y="21600"/>
                  </a:cubicBezTo>
                  <a:lnTo>
                    <a:pt x="0" y="21600"/>
                  </a:lnTo>
                </a:path>
              </a:pathLst>
            </a:custGeom>
            <a:noFill/>
            <a:ln w="25400" cap="flat">
              <a:solidFill>
                <a:srgbClr val="D6D7DC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1384" name="Shape"/>
            <p:cNvSpPr/>
            <p:nvPr/>
          </p:nvSpPr>
          <p:spPr>
            <a:xfrm>
              <a:off x="9555730" y="6259495"/>
              <a:ext cx="5242853" cy="117752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75" y="0"/>
                  </a:moveTo>
                  <a:lnTo>
                    <a:pt x="20625" y="0"/>
                  </a:lnTo>
                  <a:cubicBezTo>
                    <a:pt x="20764" y="0"/>
                    <a:pt x="20870" y="0"/>
                    <a:pt x="20959" y="27"/>
                  </a:cubicBezTo>
                  <a:cubicBezTo>
                    <a:pt x="21048" y="53"/>
                    <a:pt x="21122" y="106"/>
                    <a:pt x="21197" y="213"/>
                  </a:cubicBezTo>
                  <a:cubicBezTo>
                    <a:pt x="21280" y="347"/>
                    <a:pt x="21353" y="558"/>
                    <a:pt x="21414" y="828"/>
                  </a:cubicBezTo>
                  <a:cubicBezTo>
                    <a:pt x="21475" y="1098"/>
                    <a:pt x="21522" y="1427"/>
                    <a:pt x="21552" y="1794"/>
                  </a:cubicBezTo>
                  <a:cubicBezTo>
                    <a:pt x="21576" y="2130"/>
                    <a:pt x="21588" y="2456"/>
                    <a:pt x="21594" y="2856"/>
                  </a:cubicBezTo>
                  <a:cubicBezTo>
                    <a:pt x="21600" y="3256"/>
                    <a:pt x="21600" y="3730"/>
                    <a:pt x="21600" y="4362"/>
                  </a:cubicBezTo>
                  <a:lnTo>
                    <a:pt x="21600" y="17257"/>
                  </a:lnTo>
                  <a:cubicBezTo>
                    <a:pt x="21600" y="17879"/>
                    <a:pt x="21600" y="18349"/>
                    <a:pt x="21594" y="18746"/>
                  </a:cubicBezTo>
                  <a:cubicBezTo>
                    <a:pt x="21588" y="19144"/>
                    <a:pt x="21576" y="19470"/>
                    <a:pt x="21552" y="19806"/>
                  </a:cubicBezTo>
                  <a:cubicBezTo>
                    <a:pt x="21522" y="20173"/>
                    <a:pt x="21475" y="20502"/>
                    <a:pt x="21414" y="20772"/>
                  </a:cubicBezTo>
                  <a:cubicBezTo>
                    <a:pt x="21353" y="21042"/>
                    <a:pt x="21280" y="21253"/>
                    <a:pt x="21197" y="21387"/>
                  </a:cubicBezTo>
                  <a:cubicBezTo>
                    <a:pt x="21122" y="21494"/>
                    <a:pt x="21048" y="21547"/>
                    <a:pt x="20959" y="21573"/>
                  </a:cubicBezTo>
                  <a:cubicBezTo>
                    <a:pt x="20869" y="21600"/>
                    <a:pt x="20762" y="21600"/>
                    <a:pt x="20620" y="21600"/>
                  </a:cubicBezTo>
                  <a:lnTo>
                    <a:pt x="975" y="21600"/>
                  </a:lnTo>
                  <a:cubicBezTo>
                    <a:pt x="836" y="21600"/>
                    <a:pt x="730" y="21600"/>
                    <a:pt x="641" y="21573"/>
                  </a:cubicBezTo>
                  <a:cubicBezTo>
                    <a:pt x="552" y="21547"/>
                    <a:pt x="478" y="21494"/>
                    <a:pt x="403" y="21387"/>
                  </a:cubicBezTo>
                  <a:cubicBezTo>
                    <a:pt x="320" y="21253"/>
                    <a:pt x="247" y="21042"/>
                    <a:pt x="186" y="20772"/>
                  </a:cubicBezTo>
                  <a:cubicBezTo>
                    <a:pt x="125" y="20502"/>
                    <a:pt x="78" y="20173"/>
                    <a:pt x="48" y="19806"/>
                  </a:cubicBezTo>
                  <a:cubicBezTo>
                    <a:pt x="24" y="19470"/>
                    <a:pt x="12" y="19144"/>
                    <a:pt x="6" y="18744"/>
                  </a:cubicBezTo>
                  <a:cubicBezTo>
                    <a:pt x="0" y="18344"/>
                    <a:pt x="0" y="17870"/>
                    <a:pt x="0" y="17238"/>
                  </a:cubicBezTo>
                  <a:lnTo>
                    <a:pt x="0" y="4343"/>
                  </a:lnTo>
                  <a:cubicBezTo>
                    <a:pt x="0" y="3721"/>
                    <a:pt x="0" y="3251"/>
                    <a:pt x="6" y="2854"/>
                  </a:cubicBezTo>
                  <a:cubicBezTo>
                    <a:pt x="12" y="2456"/>
                    <a:pt x="24" y="2130"/>
                    <a:pt x="48" y="1794"/>
                  </a:cubicBezTo>
                  <a:cubicBezTo>
                    <a:pt x="78" y="1427"/>
                    <a:pt x="125" y="1098"/>
                    <a:pt x="186" y="828"/>
                  </a:cubicBezTo>
                  <a:cubicBezTo>
                    <a:pt x="247" y="558"/>
                    <a:pt x="320" y="347"/>
                    <a:pt x="403" y="213"/>
                  </a:cubicBezTo>
                  <a:cubicBezTo>
                    <a:pt x="478" y="106"/>
                    <a:pt x="552" y="53"/>
                    <a:pt x="641" y="27"/>
                  </a:cubicBezTo>
                  <a:cubicBezTo>
                    <a:pt x="731" y="0"/>
                    <a:pt x="838" y="0"/>
                    <a:pt x="980" y="0"/>
                  </a:cubicBezTo>
                  <a:lnTo>
                    <a:pt x="975" y="0"/>
                  </a:lnTo>
                  <a:close/>
                </a:path>
              </a:pathLst>
            </a:custGeom>
            <a:solidFill>
              <a:schemeClr val="accent3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1385" name="Text Placeholder"/>
            <p:cNvSpPr txBox="1"/>
            <p:nvPr/>
          </p:nvSpPr>
          <p:spPr>
            <a:xfrm>
              <a:off x="10683704" y="6556159"/>
              <a:ext cx="2986903" cy="5334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>
                <a:defRPr sz="2800" b="0">
                  <a:solidFill>
                    <a:srgbClr val="FFFFFF"/>
                  </a:solidFill>
                  <a:latin typeface="Barlow Bold"/>
                  <a:ea typeface="Barlow Bold"/>
                  <a:cs typeface="Barlow Bold"/>
                  <a:sym typeface="Barlow Bold"/>
                </a:defRPr>
              </a:lvl1pPr>
            </a:lstStyle>
            <a:p>
              <a:r>
                <a:t>Text Placeholder</a:t>
              </a:r>
            </a:p>
          </p:txBody>
        </p:sp>
        <p:sp>
          <p:nvSpPr>
            <p:cNvPr id="1386" name="Shape"/>
            <p:cNvSpPr/>
            <p:nvPr/>
          </p:nvSpPr>
          <p:spPr>
            <a:xfrm>
              <a:off x="2137006" y="4017762"/>
              <a:ext cx="5242852" cy="117752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75" y="0"/>
                  </a:moveTo>
                  <a:lnTo>
                    <a:pt x="20625" y="0"/>
                  </a:lnTo>
                  <a:cubicBezTo>
                    <a:pt x="20764" y="0"/>
                    <a:pt x="20870" y="0"/>
                    <a:pt x="20959" y="27"/>
                  </a:cubicBezTo>
                  <a:cubicBezTo>
                    <a:pt x="21048" y="53"/>
                    <a:pt x="21122" y="106"/>
                    <a:pt x="21197" y="213"/>
                  </a:cubicBezTo>
                  <a:cubicBezTo>
                    <a:pt x="21280" y="347"/>
                    <a:pt x="21353" y="558"/>
                    <a:pt x="21414" y="828"/>
                  </a:cubicBezTo>
                  <a:cubicBezTo>
                    <a:pt x="21475" y="1098"/>
                    <a:pt x="21522" y="1427"/>
                    <a:pt x="21552" y="1794"/>
                  </a:cubicBezTo>
                  <a:cubicBezTo>
                    <a:pt x="21576" y="2130"/>
                    <a:pt x="21588" y="2456"/>
                    <a:pt x="21594" y="2856"/>
                  </a:cubicBezTo>
                  <a:cubicBezTo>
                    <a:pt x="21600" y="3256"/>
                    <a:pt x="21600" y="3730"/>
                    <a:pt x="21600" y="4362"/>
                  </a:cubicBezTo>
                  <a:lnTo>
                    <a:pt x="21600" y="17257"/>
                  </a:lnTo>
                  <a:cubicBezTo>
                    <a:pt x="21600" y="17879"/>
                    <a:pt x="21600" y="18349"/>
                    <a:pt x="21594" y="18746"/>
                  </a:cubicBezTo>
                  <a:cubicBezTo>
                    <a:pt x="21588" y="19144"/>
                    <a:pt x="21576" y="19470"/>
                    <a:pt x="21552" y="19806"/>
                  </a:cubicBezTo>
                  <a:cubicBezTo>
                    <a:pt x="21522" y="20173"/>
                    <a:pt x="21475" y="20502"/>
                    <a:pt x="21414" y="20772"/>
                  </a:cubicBezTo>
                  <a:cubicBezTo>
                    <a:pt x="21353" y="21042"/>
                    <a:pt x="21280" y="21253"/>
                    <a:pt x="21197" y="21387"/>
                  </a:cubicBezTo>
                  <a:cubicBezTo>
                    <a:pt x="21122" y="21494"/>
                    <a:pt x="21048" y="21547"/>
                    <a:pt x="20959" y="21573"/>
                  </a:cubicBezTo>
                  <a:cubicBezTo>
                    <a:pt x="20869" y="21600"/>
                    <a:pt x="20762" y="21600"/>
                    <a:pt x="20620" y="21600"/>
                  </a:cubicBezTo>
                  <a:lnTo>
                    <a:pt x="975" y="21600"/>
                  </a:lnTo>
                  <a:cubicBezTo>
                    <a:pt x="836" y="21600"/>
                    <a:pt x="730" y="21600"/>
                    <a:pt x="641" y="21573"/>
                  </a:cubicBezTo>
                  <a:cubicBezTo>
                    <a:pt x="552" y="21547"/>
                    <a:pt x="478" y="21494"/>
                    <a:pt x="403" y="21387"/>
                  </a:cubicBezTo>
                  <a:cubicBezTo>
                    <a:pt x="320" y="21253"/>
                    <a:pt x="247" y="21042"/>
                    <a:pt x="186" y="20772"/>
                  </a:cubicBezTo>
                  <a:cubicBezTo>
                    <a:pt x="125" y="20502"/>
                    <a:pt x="78" y="20173"/>
                    <a:pt x="48" y="19806"/>
                  </a:cubicBezTo>
                  <a:cubicBezTo>
                    <a:pt x="24" y="19470"/>
                    <a:pt x="12" y="19144"/>
                    <a:pt x="6" y="18744"/>
                  </a:cubicBezTo>
                  <a:cubicBezTo>
                    <a:pt x="0" y="18344"/>
                    <a:pt x="0" y="17870"/>
                    <a:pt x="0" y="17238"/>
                  </a:cubicBezTo>
                  <a:lnTo>
                    <a:pt x="0" y="4343"/>
                  </a:lnTo>
                  <a:cubicBezTo>
                    <a:pt x="0" y="3721"/>
                    <a:pt x="0" y="3251"/>
                    <a:pt x="6" y="2854"/>
                  </a:cubicBezTo>
                  <a:cubicBezTo>
                    <a:pt x="12" y="2456"/>
                    <a:pt x="24" y="2130"/>
                    <a:pt x="48" y="1794"/>
                  </a:cubicBezTo>
                  <a:cubicBezTo>
                    <a:pt x="78" y="1427"/>
                    <a:pt x="125" y="1098"/>
                    <a:pt x="186" y="828"/>
                  </a:cubicBezTo>
                  <a:cubicBezTo>
                    <a:pt x="247" y="558"/>
                    <a:pt x="320" y="347"/>
                    <a:pt x="403" y="213"/>
                  </a:cubicBezTo>
                  <a:cubicBezTo>
                    <a:pt x="478" y="106"/>
                    <a:pt x="552" y="53"/>
                    <a:pt x="641" y="27"/>
                  </a:cubicBezTo>
                  <a:cubicBezTo>
                    <a:pt x="731" y="0"/>
                    <a:pt x="838" y="0"/>
                    <a:pt x="980" y="0"/>
                  </a:cubicBezTo>
                  <a:lnTo>
                    <a:pt x="975" y="0"/>
                  </a:lnTo>
                  <a:close/>
                </a:path>
              </a:pathLst>
            </a:cu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1387" name="Text Placeholder"/>
            <p:cNvSpPr txBox="1"/>
            <p:nvPr/>
          </p:nvSpPr>
          <p:spPr>
            <a:xfrm>
              <a:off x="3264980" y="4314426"/>
              <a:ext cx="2986903" cy="5334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>
                <a:defRPr sz="2800" b="0">
                  <a:solidFill>
                    <a:srgbClr val="FFFFFF"/>
                  </a:solidFill>
                  <a:latin typeface="Barlow Bold"/>
                  <a:ea typeface="Barlow Bold"/>
                  <a:cs typeface="Barlow Bold"/>
                  <a:sym typeface="Barlow Bold"/>
                </a:defRPr>
              </a:lvl1pPr>
            </a:lstStyle>
            <a:p>
              <a:r>
                <a:t>Text Placeholder</a:t>
              </a:r>
            </a:p>
          </p:txBody>
        </p:sp>
        <p:sp>
          <p:nvSpPr>
            <p:cNvPr id="1388" name="Shape"/>
            <p:cNvSpPr/>
            <p:nvPr/>
          </p:nvSpPr>
          <p:spPr>
            <a:xfrm>
              <a:off x="2137006" y="8501228"/>
              <a:ext cx="5242852" cy="117752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75" y="0"/>
                  </a:moveTo>
                  <a:lnTo>
                    <a:pt x="20625" y="0"/>
                  </a:lnTo>
                  <a:cubicBezTo>
                    <a:pt x="20764" y="0"/>
                    <a:pt x="20870" y="0"/>
                    <a:pt x="20959" y="27"/>
                  </a:cubicBezTo>
                  <a:cubicBezTo>
                    <a:pt x="21048" y="53"/>
                    <a:pt x="21122" y="106"/>
                    <a:pt x="21197" y="213"/>
                  </a:cubicBezTo>
                  <a:cubicBezTo>
                    <a:pt x="21280" y="347"/>
                    <a:pt x="21353" y="558"/>
                    <a:pt x="21414" y="828"/>
                  </a:cubicBezTo>
                  <a:cubicBezTo>
                    <a:pt x="21475" y="1098"/>
                    <a:pt x="21522" y="1427"/>
                    <a:pt x="21552" y="1794"/>
                  </a:cubicBezTo>
                  <a:cubicBezTo>
                    <a:pt x="21576" y="2130"/>
                    <a:pt x="21588" y="2456"/>
                    <a:pt x="21594" y="2856"/>
                  </a:cubicBezTo>
                  <a:cubicBezTo>
                    <a:pt x="21600" y="3256"/>
                    <a:pt x="21600" y="3730"/>
                    <a:pt x="21600" y="4362"/>
                  </a:cubicBezTo>
                  <a:lnTo>
                    <a:pt x="21600" y="17257"/>
                  </a:lnTo>
                  <a:cubicBezTo>
                    <a:pt x="21600" y="17879"/>
                    <a:pt x="21600" y="18349"/>
                    <a:pt x="21594" y="18746"/>
                  </a:cubicBezTo>
                  <a:cubicBezTo>
                    <a:pt x="21588" y="19144"/>
                    <a:pt x="21576" y="19470"/>
                    <a:pt x="21552" y="19806"/>
                  </a:cubicBezTo>
                  <a:cubicBezTo>
                    <a:pt x="21522" y="20173"/>
                    <a:pt x="21475" y="20502"/>
                    <a:pt x="21414" y="20772"/>
                  </a:cubicBezTo>
                  <a:cubicBezTo>
                    <a:pt x="21353" y="21042"/>
                    <a:pt x="21280" y="21253"/>
                    <a:pt x="21197" y="21387"/>
                  </a:cubicBezTo>
                  <a:cubicBezTo>
                    <a:pt x="21122" y="21494"/>
                    <a:pt x="21048" y="21547"/>
                    <a:pt x="20959" y="21573"/>
                  </a:cubicBezTo>
                  <a:cubicBezTo>
                    <a:pt x="20869" y="21600"/>
                    <a:pt x="20762" y="21600"/>
                    <a:pt x="20620" y="21600"/>
                  </a:cubicBezTo>
                  <a:lnTo>
                    <a:pt x="975" y="21600"/>
                  </a:lnTo>
                  <a:cubicBezTo>
                    <a:pt x="836" y="21600"/>
                    <a:pt x="730" y="21600"/>
                    <a:pt x="641" y="21573"/>
                  </a:cubicBezTo>
                  <a:cubicBezTo>
                    <a:pt x="552" y="21547"/>
                    <a:pt x="478" y="21494"/>
                    <a:pt x="403" y="21387"/>
                  </a:cubicBezTo>
                  <a:cubicBezTo>
                    <a:pt x="320" y="21253"/>
                    <a:pt x="247" y="21042"/>
                    <a:pt x="186" y="20772"/>
                  </a:cubicBezTo>
                  <a:cubicBezTo>
                    <a:pt x="125" y="20502"/>
                    <a:pt x="78" y="20173"/>
                    <a:pt x="48" y="19806"/>
                  </a:cubicBezTo>
                  <a:cubicBezTo>
                    <a:pt x="24" y="19470"/>
                    <a:pt x="12" y="19144"/>
                    <a:pt x="6" y="18744"/>
                  </a:cubicBezTo>
                  <a:cubicBezTo>
                    <a:pt x="0" y="18344"/>
                    <a:pt x="0" y="17870"/>
                    <a:pt x="0" y="17238"/>
                  </a:cubicBezTo>
                  <a:lnTo>
                    <a:pt x="0" y="4343"/>
                  </a:lnTo>
                  <a:cubicBezTo>
                    <a:pt x="0" y="3721"/>
                    <a:pt x="0" y="3251"/>
                    <a:pt x="6" y="2854"/>
                  </a:cubicBezTo>
                  <a:cubicBezTo>
                    <a:pt x="12" y="2456"/>
                    <a:pt x="24" y="2130"/>
                    <a:pt x="48" y="1794"/>
                  </a:cubicBezTo>
                  <a:cubicBezTo>
                    <a:pt x="78" y="1427"/>
                    <a:pt x="125" y="1098"/>
                    <a:pt x="186" y="828"/>
                  </a:cubicBezTo>
                  <a:cubicBezTo>
                    <a:pt x="247" y="558"/>
                    <a:pt x="320" y="347"/>
                    <a:pt x="403" y="213"/>
                  </a:cubicBezTo>
                  <a:cubicBezTo>
                    <a:pt x="478" y="106"/>
                    <a:pt x="552" y="53"/>
                    <a:pt x="641" y="27"/>
                  </a:cubicBezTo>
                  <a:cubicBezTo>
                    <a:pt x="731" y="0"/>
                    <a:pt x="838" y="0"/>
                    <a:pt x="980" y="0"/>
                  </a:cubicBezTo>
                  <a:lnTo>
                    <a:pt x="975" y="0"/>
                  </a:lnTo>
                  <a:close/>
                </a:path>
              </a:pathLst>
            </a:custGeom>
            <a:solidFill>
              <a:schemeClr val="accent4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1389" name="Text Placeholder"/>
            <p:cNvSpPr txBox="1"/>
            <p:nvPr/>
          </p:nvSpPr>
          <p:spPr>
            <a:xfrm>
              <a:off x="3264980" y="8797892"/>
              <a:ext cx="2986903" cy="5334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>
                <a:defRPr sz="2800" b="0">
                  <a:solidFill>
                    <a:srgbClr val="FFFFFF"/>
                  </a:solidFill>
                  <a:latin typeface="Barlow Bold"/>
                  <a:ea typeface="Barlow Bold"/>
                  <a:cs typeface="Barlow Bold"/>
                  <a:sym typeface="Barlow Bold"/>
                </a:defRPr>
              </a:lvl1pPr>
            </a:lstStyle>
            <a:p>
              <a:r>
                <a:t>Text Placeholder</a:t>
              </a:r>
            </a:p>
          </p:txBody>
        </p:sp>
        <p:sp>
          <p:nvSpPr>
            <p:cNvPr id="1390" name="Shape"/>
            <p:cNvSpPr/>
            <p:nvPr/>
          </p:nvSpPr>
          <p:spPr>
            <a:xfrm>
              <a:off x="16974454" y="4017762"/>
              <a:ext cx="5242853" cy="117752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75" y="0"/>
                  </a:moveTo>
                  <a:lnTo>
                    <a:pt x="20625" y="0"/>
                  </a:lnTo>
                  <a:cubicBezTo>
                    <a:pt x="20764" y="0"/>
                    <a:pt x="20870" y="0"/>
                    <a:pt x="20959" y="27"/>
                  </a:cubicBezTo>
                  <a:cubicBezTo>
                    <a:pt x="21048" y="53"/>
                    <a:pt x="21122" y="106"/>
                    <a:pt x="21197" y="213"/>
                  </a:cubicBezTo>
                  <a:cubicBezTo>
                    <a:pt x="21280" y="347"/>
                    <a:pt x="21353" y="558"/>
                    <a:pt x="21414" y="828"/>
                  </a:cubicBezTo>
                  <a:cubicBezTo>
                    <a:pt x="21475" y="1098"/>
                    <a:pt x="21522" y="1427"/>
                    <a:pt x="21552" y="1794"/>
                  </a:cubicBezTo>
                  <a:cubicBezTo>
                    <a:pt x="21576" y="2130"/>
                    <a:pt x="21588" y="2456"/>
                    <a:pt x="21594" y="2856"/>
                  </a:cubicBezTo>
                  <a:cubicBezTo>
                    <a:pt x="21600" y="3256"/>
                    <a:pt x="21600" y="3730"/>
                    <a:pt x="21600" y="4362"/>
                  </a:cubicBezTo>
                  <a:lnTo>
                    <a:pt x="21600" y="17257"/>
                  </a:lnTo>
                  <a:cubicBezTo>
                    <a:pt x="21600" y="17879"/>
                    <a:pt x="21600" y="18349"/>
                    <a:pt x="21594" y="18746"/>
                  </a:cubicBezTo>
                  <a:cubicBezTo>
                    <a:pt x="21588" y="19144"/>
                    <a:pt x="21576" y="19470"/>
                    <a:pt x="21552" y="19806"/>
                  </a:cubicBezTo>
                  <a:cubicBezTo>
                    <a:pt x="21522" y="20173"/>
                    <a:pt x="21475" y="20502"/>
                    <a:pt x="21414" y="20772"/>
                  </a:cubicBezTo>
                  <a:cubicBezTo>
                    <a:pt x="21353" y="21042"/>
                    <a:pt x="21280" y="21253"/>
                    <a:pt x="21197" y="21387"/>
                  </a:cubicBezTo>
                  <a:cubicBezTo>
                    <a:pt x="21122" y="21494"/>
                    <a:pt x="21048" y="21547"/>
                    <a:pt x="20959" y="21573"/>
                  </a:cubicBezTo>
                  <a:cubicBezTo>
                    <a:pt x="20869" y="21600"/>
                    <a:pt x="20762" y="21600"/>
                    <a:pt x="20620" y="21600"/>
                  </a:cubicBezTo>
                  <a:lnTo>
                    <a:pt x="975" y="21600"/>
                  </a:lnTo>
                  <a:cubicBezTo>
                    <a:pt x="836" y="21600"/>
                    <a:pt x="730" y="21600"/>
                    <a:pt x="641" y="21573"/>
                  </a:cubicBezTo>
                  <a:cubicBezTo>
                    <a:pt x="552" y="21547"/>
                    <a:pt x="478" y="21494"/>
                    <a:pt x="403" y="21387"/>
                  </a:cubicBezTo>
                  <a:cubicBezTo>
                    <a:pt x="320" y="21253"/>
                    <a:pt x="247" y="21042"/>
                    <a:pt x="186" y="20772"/>
                  </a:cubicBezTo>
                  <a:cubicBezTo>
                    <a:pt x="125" y="20502"/>
                    <a:pt x="78" y="20173"/>
                    <a:pt x="48" y="19806"/>
                  </a:cubicBezTo>
                  <a:cubicBezTo>
                    <a:pt x="24" y="19470"/>
                    <a:pt x="12" y="19144"/>
                    <a:pt x="6" y="18744"/>
                  </a:cubicBezTo>
                  <a:cubicBezTo>
                    <a:pt x="0" y="18344"/>
                    <a:pt x="0" y="17870"/>
                    <a:pt x="0" y="17238"/>
                  </a:cubicBezTo>
                  <a:lnTo>
                    <a:pt x="0" y="4343"/>
                  </a:lnTo>
                  <a:cubicBezTo>
                    <a:pt x="0" y="3721"/>
                    <a:pt x="0" y="3251"/>
                    <a:pt x="6" y="2854"/>
                  </a:cubicBezTo>
                  <a:cubicBezTo>
                    <a:pt x="12" y="2456"/>
                    <a:pt x="24" y="2130"/>
                    <a:pt x="48" y="1794"/>
                  </a:cubicBezTo>
                  <a:cubicBezTo>
                    <a:pt x="78" y="1427"/>
                    <a:pt x="125" y="1098"/>
                    <a:pt x="186" y="828"/>
                  </a:cubicBezTo>
                  <a:cubicBezTo>
                    <a:pt x="247" y="558"/>
                    <a:pt x="320" y="347"/>
                    <a:pt x="403" y="213"/>
                  </a:cubicBezTo>
                  <a:cubicBezTo>
                    <a:pt x="478" y="106"/>
                    <a:pt x="552" y="53"/>
                    <a:pt x="641" y="27"/>
                  </a:cubicBezTo>
                  <a:cubicBezTo>
                    <a:pt x="731" y="0"/>
                    <a:pt x="838" y="0"/>
                    <a:pt x="980" y="0"/>
                  </a:cubicBezTo>
                  <a:lnTo>
                    <a:pt x="975" y="0"/>
                  </a:lnTo>
                  <a:close/>
                </a:path>
              </a:pathLst>
            </a:cu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1391" name="Text Placeholder"/>
            <p:cNvSpPr txBox="1"/>
            <p:nvPr/>
          </p:nvSpPr>
          <p:spPr>
            <a:xfrm>
              <a:off x="18102430" y="4314426"/>
              <a:ext cx="2986903" cy="5334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>
                <a:defRPr sz="2800" b="0">
                  <a:solidFill>
                    <a:srgbClr val="FFFFFF"/>
                  </a:solidFill>
                  <a:latin typeface="Barlow Bold"/>
                  <a:ea typeface="Barlow Bold"/>
                  <a:cs typeface="Barlow Bold"/>
                  <a:sym typeface="Barlow Bold"/>
                </a:defRPr>
              </a:lvl1pPr>
            </a:lstStyle>
            <a:p>
              <a:r>
                <a:t>Text Placeholder</a:t>
              </a:r>
            </a:p>
          </p:txBody>
        </p:sp>
        <p:sp>
          <p:nvSpPr>
            <p:cNvPr id="1392" name="Shape"/>
            <p:cNvSpPr/>
            <p:nvPr/>
          </p:nvSpPr>
          <p:spPr>
            <a:xfrm>
              <a:off x="16974454" y="8501228"/>
              <a:ext cx="5242853" cy="117752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75" y="0"/>
                  </a:moveTo>
                  <a:lnTo>
                    <a:pt x="20625" y="0"/>
                  </a:lnTo>
                  <a:cubicBezTo>
                    <a:pt x="20764" y="0"/>
                    <a:pt x="20870" y="0"/>
                    <a:pt x="20959" y="27"/>
                  </a:cubicBezTo>
                  <a:cubicBezTo>
                    <a:pt x="21048" y="53"/>
                    <a:pt x="21122" y="106"/>
                    <a:pt x="21197" y="213"/>
                  </a:cubicBezTo>
                  <a:cubicBezTo>
                    <a:pt x="21280" y="347"/>
                    <a:pt x="21353" y="558"/>
                    <a:pt x="21414" y="828"/>
                  </a:cubicBezTo>
                  <a:cubicBezTo>
                    <a:pt x="21475" y="1098"/>
                    <a:pt x="21522" y="1427"/>
                    <a:pt x="21552" y="1794"/>
                  </a:cubicBezTo>
                  <a:cubicBezTo>
                    <a:pt x="21576" y="2130"/>
                    <a:pt x="21588" y="2456"/>
                    <a:pt x="21594" y="2856"/>
                  </a:cubicBezTo>
                  <a:cubicBezTo>
                    <a:pt x="21600" y="3256"/>
                    <a:pt x="21600" y="3730"/>
                    <a:pt x="21600" y="4362"/>
                  </a:cubicBezTo>
                  <a:lnTo>
                    <a:pt x="21600" y="17257"/>
                  </a:lnTo>
                  <a:cubicBezTo>
                    <a:pt x="21600" y="17879"/>
                    <a:pt x="21600" y="18349"/>
                    <a:pt x="21594" y="18746"/>
                  </a:cubicBezTo>
                  <a:cubicBezTo>
                    <a:pt x="21588" y="19144"/>
                    <a:pt x="21576" y="19470"/>
                    <a:pt x="21552" y="19806"/>
                  </a:cubicBezTo>
                  <a:cubicBezTo>
                    <a:pt x="21522" y="20173"/>
                    <a:pt x="21475" y="20502"/>
                    <a:pt x="21414" y="20772"/>
                  </a:cubicBezTo>
                  <a:cubicBezTo>
                    <a:pt x="21353" y="21042"/>
                    <a:pt x="21280" y="21253"/>
                    <a:pt x="21197" y="21387"/>
                  </a:cubicBezTo>
                  <a:cubicBezTo>
                    <a:pt x="21122" y="21494"/>
                    <a:pt x="21048" y="21547"/>
                    <a:pt x="20959" y="21573"/>
                  </a:cubicBezTo>
                  <a:cubicBezTo>
                    <a:pt x="20869" y="21600"/>
                    <a:pt x="20762" y="21600"/>
                    <a:pt x="20620" y="21600"/>
                  </a:cubicBezTo>
                  <a:lnTo>
                    <a:pt x="975" y="21600"/>
                  </a:lnTo>
                  <a:cubicBezTo>
                    <a:pt x="836" y="21600"/>
                    <a:pt x="730" y="21600"/>
                    <a:pt x="641" y="21573"/>
                  </a:cubicBezTo>
                  <a:cubicBezTo>
                    <a:pt x="552" y="21547"/>
                    <a:pt x="478" y="21494"/>
                    <a:pt x="403" y="21387"/>
                  </a:cubicBezTo>
                  <a:cubicBezTo>
                    <a:pt x="320" y="21253"/>
                    <a:pt x="247" y="21042"/>
                    <a:pt x="186" y="20772"/>
                  </a:cubicBezTo>
                  <a:cubicBezTo>
                    <a:pt x="125" y="20502"/>
                    <a:pt x="78" y="20173"/>
                    <a:pt x="48" y="19806"/>
                  </a:cubicBezTo>
                  <a:cubicBezTo>
                    <a:pt x="24" y="19470"/>
                    <a:pt x="12" y="19144"/>
                    <a:pt x="6" y="18744"/>
                  </a:cubicBezTo>
                  <a:cubicBezTo>
                    <a:pt x="0" y="18344"/>
                    <a:pt x="0" y="17870"/>
                    <a:pt x="0" y="17238"/>
                  </a:cubicBezTo>
                  <a:lnTo>
                    <a:pt x="0" y="4343"/>
                  </a:lnTo>
                  <a:cubicBezTo>
                    <a:pt x="0" y="3721"/>
                    <a:pt x="0" y="3251"/>
                    <a:pt x="6" y="2854"/>
                  </a:cubicBezTo>
                  <a:cubicBezTo>
                    <a:pt x="12" y="2456"/>
                    <a:pt x="24" y="2130"/>
                    <a:pt x="48" y="1794"/>
                  </a:cubicBezTo>
                  <a:cubicBezTo>
                    <a:pt x="78" y="1427"/>
                    <a:pt x="125" y="1098"/>
                    <a:pt x="186" y="828"/>
                  </a:cubicBezTo>
                  <a:cubicBezTo>
                    <a:pt x="247" y="558"/>
                    <a:pt x="320" y="347"/>
                    <a:pt x="403" y="213"/>
                  </a:cubicBezTo>
                  <a:cubicBezTo>
                    <a:pt x="478" y="106"/>
                    <a:pt x="552" y="53"/>
                    <a:pt x="641" y="27"/>
                  </a:cubicBezTo>
                  <a:cubicBezTo>
                    <a:pt x="731" y="0"/>
                    <a:pt x="838" y="0"/>
                    <a:pt x="980" y="0"/>
                  </a:cubicBezTo>
                  <a:lnTo>
                    <a:pt x="975" y="0"/>
                  </a:lnTo>
                  <a:close/>
                </a:path>
              </a:pathLst>
            </a:custGeom>
            <a:solidFill>
              <a:schemeClr val="accent3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1393" name="Text Placeholder"/>
            <p:cNvSpPr txBox="1"/>
            <p:nvPr/>
          </p:nvSpPr>
          <p:spPr>
            <a:xfrm>
              <a:off x="18102430" y="8797892"/>
              <a:ext cx="2986903" cy="5334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>
                <a:defRPr sz="2800" b="0">
                  <a:solidFill>
                    <a:srgbClr val="FFFFFF"/>
                  </a:solidFill>
                  <a:latin typeface="Barlow Bold"/>
                  <a:ea typeface="Barlow Bold"/>
                  <a:cs typeface="Barlow Bold"/>
                  <a:sym typeface="Barlow Bold"/>
                </a:defRPr>
              </a:lvl1pPr>
            </a:lstStyle>
            <a:p>
              <a:r>
                <a:t>Text Placeholder</a:t>
              </a:r>
            </a:p>
          </p:txBody>
        </p:sp>
      </p:grp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White">
  <a:themeElements>
    <a:clrScheme name="HS2020">
      <a:dk1>
        <a:srgbClr val="2A363E"/>
      </a:dk1>
      <a:lt1>
        <a:srgbClr val="FEFFFE"/>
      </a:lt1>
      <a:dk2>
        <a:srgbClr val="8B909B"/>
      </a:dk2>
      <a:lt2>
        <a:srgbClr val="F3F4F5"/>
      </a:lt2>
      <a:accent1>
        <a:srgbClr val="FECC42"/>
      </a:accent1>
      <a:accent2>
        <a:srgbClr val="FA7571"/>
      </a:accent2>
      <a:accent3>
        <a:srgbClr val="2598F5"/>
      </a:accent3>
      <a:accent4>
        <a:srgbClr val="924883"/>
      </a:accent4>
      <a:accent5>
        <a:srgbClr val="9BCAFA"/>
      </a:accent5>
      <a:accent6>
        <a:srgbClr val="D5D8DA"/>
      </a:accent6>
      <a:hlink>
        <a:srgbClr val="2598F3"/>
      </a:hlink>
      <a:folHlink>
        <a:srgbClr val="2598F3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E3874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E3874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295</TotalTime>
  <Words>10</Words>
  <Application>Microsoft Macintosh PowerPoint</Application>
  <PresentationFormat>Custom</PresentationFormat>
  <Paragraphs>5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Barlow</vt:lpstr>
      <vt:lpstr>Barlow Bold</vt:lpstr>
      <vt:lpstr>Helvetica Neue</vt:lpstr>
      <vt:lpstr>Helvetica Neue Light</vt:lpstr>
      <vt:lpstr>Helvetica Neue Medium</vt:lpstr>
      <vt:lpstr>White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Anastasiya Ladoshkina</cp:lastModifiedBy>
  <cp:revision>24</cp:revision>
  <dcterms:modified xsi:type="dcterms:W3CDTF">2020-01-23T15:56:47Z</dcterms:modified>
</cp:coreProperties>
</file>