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1fc8604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1fc8604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801377" y="1506661"/>
            <a:ext cx="7530113" cy="2122873"/>
            <a:chOff x="2137006" y="4017762"/>
            <a:chExt cx="20080301" cy="5660995"/>
          </a:xfrm>
        </p:grpSpPr>
        <p:sp>
          <p:nvSpPr>
            <p:cNvPr id="91" name="Google Shape;91;p15"/>
            <p:cNvSpPr/>
            <p:nvPr/>
          </p:nvSpPr>
          <p:spPr>
            <a:xfrm>
              <a:off x="7104929" y="6966793"/>
              <a:ext cx="2755734" cy="2138364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9013" y="21600"/>
                  </a:lnTo>
                  <a:cubicBezTo>
                    <a:pt x="9499" y="21568"/>
                    <a:pt x="9962" y="21327"/>
                    <a:pt x="10329" y="20916"/>
                  </a:cubicBezTo>
                  <a:cubicBezTo>
                    <a:pt x="10784" y="20408"/>
                    <a:pt x="11057" y="19682"/>
                    <a:pt x="11085" y="18908"/>
                  </a:cubicBezTo>
                  <a:lnTo>
                    <a:pt x="11085" y="2920"/>
                  </a:lnTo>
                  <a:cubicBezTo>
                    <a:pt x="11064" y="2166"/>
                    <a:pt x="11278" y="1432"/>
                    <a:pt x="11680" y="883"/>
                  </a:cubicBezTo>
                  <a:cubicBezTo>
                    <a:pt x="12092" y="322"/>
                    <a:pt x="12663" y="3"/>
                    <a:pt x="13262" y="0"/>
                  </a:cubicBezTo>
                  <a:lnTo>
                    <a:pt x="2160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14509261" y="6966793"/>
              <a:ext cx="2755734" cy="2138364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12587" y="21600"/>
                  </a:lnTo>
                  <a:cubicBezTo>
                    <a:pt x="12101" y="21568"/>
                    <a:pt x="11638" y="21327"/>
                    <a:pt x="11271" y="20916"/>
                  </a:cubicBezTo>
                  <a:cubicBezTo>
                    <a:pt x="10816" y="20408"/>
                    <a:pt x="10543" y="19682"/>
                    <a:pt x="10515" y="18908"/>
                  </a:cubicBezTo>
                  <a:lnTo>
                    <a:pt x="10515" y="2920"/>
                  </a:lnTo>
                  <a:cubicBezTo>
                    <a:pt x="10536" y="2166"/>
                    <a:pt x="10322" y="1432"/>
                    <a:pt x="9920" y="883"/>
                  </a:cubicBezTo>
                  <a:cubicBezTo>
                    <a:pt x="9508" y="322"/>
                    <a:pt x="8937" y="3"/>
                    <a:pt x="8338" y="0"/>
                  </a:cubicBezTo>
                  <a:lnTo>
                    <a:pt x="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7104929" y="4605599"/>
              <a:ext cx="2755734" cy="2138365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9013" y="0"/>
                  </a:lnTo>
                  <a:cubicBezTo>
                    <a:pt x="9499" y="32"/>
                    <a:pt x="9962" y="273"/>
                    <a:pt x="10329" y="684"/>
                  </a:cubicBezTo>
                  <a:cubicBezTo>
                    <a:pt x="10784" y="1192"/>
                    <a:pt x="11057" y="1918"/>
                    <a:pt x="11085" y="2692"/>
                  </a:cubicBezTo>
                  <a:lnTo>
                    <a:pt x="11085" y="18680"/>
                  </a:lnTo>
                  <a:cubicBezTo>
                    <a:pt x="11064" y="19434"/>
                    <a:pt x="11278" y="20168"/>
                    <a:pt x="11680" y="20717"/>
                  </a:cubicBezTo>
                  <a:cubicBezTo>
                    <a:pt x="12092" y="21278"/>
                    <a:pt x="12663" y="21597"/>
                    <a:pt x="13262" y="21600"/>
                  </a:cubicBezTo>
                  <a:lnTo>
                    <a:pt x="2160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14509261" y="4605599"/>
              <a:ext cx="2755734" cy="2138365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2587" y="0"/>
                  </a:lnTo>
                  <a:cubicBezTo>
                    <a:pt x="12101" y="32"/>
                    <a:pt x="11638" y="273"/>
                    <a:pt x="11271" y="684"/>
                  </a:cubicBezTo>
                  <a:cubicBezTo>
                    <a:pt x="10816" y="1192"/>
                    <a:pt x="10543" y="1918"/>
                    <a:pt x="10515" y="2692"/>
                  </a:cubicBezTo>
                  <a:lnTo>
                    <a:pt x="10515" y="18680"/>
                  </a:lnTo>
                  <a:cubicBezTo>
                    <a:pt x="10536" y="19434"/>
                    <a:pt x="10322" y="20168"/>
                    <a:pt x="9920" y="20717"/>
                  </a:cubicBezTo>
                  <a:cubicBezTo>
                    <a:pt x="9508" y="21278"/>
                    <a:pt x="8937" y="21597"/>
                    <a:pt x="8338" y="21600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9555730" y="6259495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 txBox="1"/>
            <p:nvPr/>
          </p:nvSpPr>
          <p:spPr>
            <a:xfrm>
              <a:off x="10683704" y="6556159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2137006" y="4017762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3264980" y="4314426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137006" y="8501228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3264980" y="879789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6974454" y="4017762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 txBox="1"/>
            <p:nvPr/>
          </p:nvSpPr>
          <p:spPr>
            <a:xfrm>
              <a:off x="18102430" y="4314426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6974454" y="8501228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18102430" y="879789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