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CCEF0CF-C15B-0649-8416-D11F06904D4D}"/>
              </a:ext>
            </a:extLst>
          </p:cNvPr>
          <p:cNvGrpSpPr/>
          <p:nvPr/>
        </p:nvGrpSpPr>
        <p:grpSpPr>
          <a:xfrm>
            <a:off x="1139735" y="648067"/>
            <a:ext cx="11244617" cy="5733138"/>
            <a:chOff x="1139735" y="648067"/>
            <a:chExt cx="11244617" cy="573313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9D3A1A6-69D8-2840-9E9E-B07D2081A8F4}"/>
                </a:ext>
              </a:extLst>
            </p:cNvPr>
            <p:cNvGrpSpPr/>
            <p:nvPr/>
          </p:nvGrpSpPr>
          <p:grpSpPr>
            <a:xfrm>
              <a:off x="1139735" y="3362006"/>
              <a:ext cx="10709498" cy="3019199"/>
              <a:chOff x="1139735" y="3362006"/>
              <a:chExt cx="10709498" cy="3019199"/>
            </a:xfrm>
          </p:grpSpPr>
          <p:sp>
            <p:nvSpPr>
              <p:cNvPr id="1400" name="Line"/>
              <p:cNvSpPr/>
              <p:nvPr/>
            </p:nvSpPr>
            <p:spPr>
              <a:xfrm>
                <a:off x="3789295" y="4934823"/>
                <a:ext cx="1469726" cy="1140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9013" y="21600"/>
                    </a:lnTo>
                    <a:cubicBezTo>
                      <a:pt x="9499" y="21568"/>
                      <a:pt x="9962" y="21327"/>
                      <a:pt x="10329" y="20916"/>
                    </a:cubicBezTo>
                    <a:cubicBezTo>
                      <a:pt x="10784" y="20408"/>
                      <a:pt x="11057" y="19682"/>
                      <a:pt x="11085" y="18908"/>
                    </a:cubicBezTo>
                    <a:lnTo>
                      <a:pt x="11085" y="2920"/>
                    </a:lnTo>
                    <a:cubicBezTo>
                      <a:pt x="11064" y="2166"/>
                      <a:pt x="11278" y="1432"/>
                      <a:pt x="11680" y="883"/>
                    </a:cubicBezTo>
                    <a:cubicBezTo>
                      <a:pt x="12092" y="322"/>
                      <a:pt x="12663" y="3"/>
                      <a:pt x="13262" y="0"/>
                    </a:cubicBezTo>
                    <a:lnTo>
                      <a:pt x="21600" y="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1" name="Line"/>
              <p:cNvSpPr/>
              <p:nvPr/>
            </p:nvSpPr>
            <p:spPr>
              <a:xfrm>
                <a:off x="7738272" y="4934823"/>
                <a:ext cx="1469727" cy="1140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2587" y="21600"/>
                    </a:lnTo>
                    <a:cubicBezTo>
                      <a:pt x="12101" y="21568"/>
                      <a:pt x="11638" y="21327"/>
                      <a:pt x="11271" y="20916"/>
                    </a:cubicBezTo>
                    <a:cubicBezTo>
                      <a:pt x="10816" y="20408"/>
                      <a:pt x="10543" y="19682"/>
                      <a:pt x="10515" y="18908"/>
                    </a:cubicBezTo>
                    <a:lnTo>
                      <a:pt x="10515" y="2920"/>
                    </a:lnTo>
                    <a:cubicBezTo>
                      <a:pt x="10536" y="2166"/>
                      <a:pt x="10322" y="1432"/>
                      <a:pt x="9920" y="883"/>
                    </a:cubicBezTo>
                    <a:cubicBezTo>
                      <a:pt x="9508" y="322"/>
                      <a:pt x="8937" y="3"/>
                      <a:pt x="8338" y="0"/>
                    </a:cubicBez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2" name="Line"/>
              <p:cNvSpPr/>
              <p:nvPr/>
            </p:nvSpPr>
            <p:spPr>
              <a:xfrm>
                <a:off x="3789295" y="3675519"/>
                <a:ext cx="1469726" cy="1140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9013" y="0"/>
                    </a:lnTo>
                    <a:cubicBezTo>
                      <a:pt x="9499" y="32"/>
                      <a:pt x="9962" y="273"/>
                      <a:pt x="10329" y="684"/>
                    </a:cubicBezTo>
                    <a:cubicBezTo>
                      <a:pt x="10784" y="1192"/>
                      <a:pt x="11057" y="1918"/>
                      <a:pt x="11085" y="2692"/>
                    </a:cubicBezTo>
                    <a:lnTo>
                      <a:pt x="11085" y="18680"/>
                    </a:lnTo>
                    <a:cubicBezTo>
                      <a:pt x="11064" y="19434"/>
                      <a:pt x="11278" y="20168"/>
                      <a:pt x="11680" y="20717"/>
                    </a:cubicBezTo>
                    <a:cubicBezTo>
                      <a:pt x="12092" y="21278"/>
                      <a:pt x="12663" y="21597"/>
                      <a:pt x="13262" y="21600"/>
                    </a:cubicBez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3" name="Line"/>
              <p:cNvSpPr/>
              <p:nvPr/>
            </p:nvSpPr>
            <p:spPr>
              <a:xfrm>
                <a:off x="7738272" y="3675519"/>
                <a:ext cx="1469727" cy="1140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2587" y="0"/>
                    </a:lnTo>
                    <a:cubicBezTo>
                      <a:pt x="12101" y="32"/>
                      <a:pt x="11638" y="273"/>
                      <a:pt x="11271" y="684"/>
                    </a:cubicBezTo>
                    <a:cubicBezTo>
                      <a:pt x="10816" y="1192"/>
                      <a:pt x="10543" y="1918"/>
                      <a:pt x="10515" y="2692"/>
                    </a:cubicBezTo>
                    <a:lnTo>
                      <a:pt x="10515" y="18680"/>
                    </a:lnTo>
                    <a:cubicBezTo>
                      <a:pt x="10536" y="19434"/>
                      <a:pt x="10322" y="20168"/>
                      <a:pt x="9920" y="20717"/>
                    </a:cubicBezTo>
                    <a:cubicBezTo>
                      <a:pt x="9508" y="21278"/>
                      <a:pt x="8937" y="21597"/>
                      <a:pt x="8338" y="21600"/>
                    </a:cubicBezTo>
                    <a:lnTo>
                      <a:pt x="0" y="2160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4" name="Shape"/>
              <p:cNvSpPr/>
              <p:nvPr/>
            </p:nvSpPr>
            <p:spPr>
              <a:xfrm>
                <a:off x="5096388" y="4557597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5" name="Text Placeholder"/>
              <p:cNvSpPr txBox="1"/>
              <p:nvPr/>
            </p:nvSpPr>
            <p:spPr>
              <a:xfrm>
                <a:off x="5502692" y="4690418"/>
                <a:ext cx="19994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06" name="Shape"/>
              <p:cNvSpPr/>
              <p:nvPr/>
            </p:nvSpPr>
            <p:spPr>
              <a:xfrm>
                <a:off x="1139735" y="3362006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7" name="Text Placeholder"/>
              <p:cNvSpPr txBox="1"/>
              <p:nvPr/>
            </p:nvSpPr>
            <p:spPr>
              <a:xfrm>
                <a:off x="1546038" y="3494826"/>
                <a:ext cx="19994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08" name="Shape"/>
              <p:cNvSpPr/>
              <p:nvPr/>
            </p:nvSpPr>
            <p:spPr>
              <a:xfrm>
                <a:off x="1139735" y="5753189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09" name="Text Placeholder"/>
              <p:cNvSpPr txBox="1"/>
              <p:nvPr/>
            </p:nvSpPr>
            <p:spPr>
              <a:xfrm>
                <a:off x="1546038" y="5886010"/>
                <a:ext cx="1999416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10" name="Shape"/>
              <p:cNvSpPr/>
              <p:nvPr/>
            </p:nvSpPr>
            <p:spPr>
              <a:xfrm>
                <a:off x="9053044" y="3362006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11" name="Text Placeholder"/>
              <p:cNvSpPr txBox="1"/>
              <p:nvPr/>
            </p:nvSpPr>
            <p:spPr>
              <a:xfrm>
                <a:off x="9459347" y="3494826"/>
                <a:ext cx="19994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412" name="Shape"/>
              <p:cNvSpPr/>
              <p:nvPr/>
            </p:nvSpPr>
            <p:spPr>
              <a:xfrm>
                <a:off x="9053044" y="5753189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13" name="Text Placeholder"/>
              <p:cNvSpPr txBox="1"/>
              <p:nvPr/>
            </p:nvSpPr>
            <p:spPr>
              <a:xfrm>
                <a:off x="9459347" y="5886010"/>
                <a:ext cx="1999416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</p:grpSp>
        <p:grpSp>
          <p:nvGrpSpPr>
            <p:cNvPr id="21" name="Group">
              <a:extLst>
                <a:ext uri="{FF2B5EF4-FFF2-40B4-BE49-F238E27FC236}">
                  <a16:creationId xmlns:a16="http://schemas.microsoft.com/office/drawing/2014/main" id="{EB51329E-7FBC-F946-8A9A-91C845FDDA03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22" name="Template by HiSlide.io">
                <a:extLst>
                  <a:ext uri="{FF2B5EF4-FFF2-40B4-BE49-F238E27FC236}">
                    <a16:creationId xmlns:a16="http://schemas.microsoft.com/office/drawing/2014/main" id="{46C6F6E4-78C2-2C4D-8104-C67F5D282F4B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3" name="PowerPoint - Keynote - Google Slides">
                <a:extLst>
                  <a:ext uri="{FF2B5EF4-FFF2-40B4-BE49-F238E27FC236}">
                    <a16:creationId xmlns:a16="http://schemas.microsoft.com/office/drawing/2014/main" id="{08500DBE-C120-9D49-9551-3FFD4BE680EF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21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2020-01-23T15:56:58Z</dcterms:modified>
</cp:coreProperties>
</file>