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6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54"/>
    <p:restoredTop sz="96190"/>
  </p:normalViewPr>
  <p:slideViewPr>
    <p:cSldViewPr snapToGrid="0" snapToObjects="1">
      <p:cViewPr varScale="1">
        <p:scale>
          <a:sx n="86" d="100"/>
          <a:sy n="86" d="100"/>
        </p:scale>
        <p:origin x="232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A713E6-3A07-184C-AD7C-07633F9548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31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7198A7A-27B2-B744-AABE-7D0A90CF75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458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B76242C-DCFA-9E4B-9B7B-10DC7E8165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2085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905833E-8DAA-BD48-B22F-7B05FFD4F6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712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F1B9F31-562E-1E4D-A12C-FBFAF13AED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3339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AB1A251-3191-BC4F-8CFC-10D1AED592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8966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13CDE10-B185-8848-BB57-13DA85D176D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4593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7F08C94-6586-A347-A09B-4269A49DB6A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0220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7609B0B-7D22-F44B-B2D9-5DCB8836AF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35847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957A747-1E18-8944-83B1-042A554232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1614752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6BB7229D-78E0-224E-8015-D76D000CBF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831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80B22CAB-D626-F843-B38F-6785DD5869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6458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1BB9D4E-3B14-B849-88D3-621612BEE27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82085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277FE43-D723-2549-9C03-70A7D80F486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7712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C95B79C-F8FB-D340-BB81-9D137FFFE07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339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D1D7CDC-CF92-2547-A92C-AF4AC037D0A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58966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6AC90B7-30C1-4C47-88F6-47E447D8AFC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4593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7443997-5B97-E441-A69F-89E1CB41019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0220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0E2EB3EF-E828-4E48-9CB0-65C5C7C505E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035847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B36CD8E4-093A-1940-A546-44D32C8B0A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1614752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8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1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5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8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2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5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9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52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27D2404-215B-CA4E-B0EF-46A2DA0117F1}"/>
              </a:ext>
            </a:extLst>
          </p:cNvPr>
          <p:cNvGrpSpPr/>
          <p:nvPr/>
        </p:nvGrpSpPr>
        <p:grpSpPr>
          <a:xfrm>
            <a:off x="2621004" y="648067"/>
            <a:ext cx="9763348" cy="5975000"/>
            <a:chOff x="2621004" y="648067"/>
            <a:chExt cx="9763348" cy="597500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62AB8A8-FBA2-6649-AAE2-A5515648C3B6}"/>
                </a:ext>
              </a:extLst>
            </p:cNvPr>
            <p:cNvGrpSpPr/>
            <p:nvPr/>
          </p:nvGrpSpPr>
          <p:grpSpPr>
            <a:xfrm>
              <a:off x="2621004" y="3144714"/>
              <a:ext cx="7789886" cy="3478353"/>
              <a:chOff x="2621004" y="3144714"/>
              <a:chExt cx="7789886" cy="3478353"/>
            </a:xfrm>
          </p:grpSpPr>
          <p:sp>
            <p:nvSpPr>
              <p:cNvPr id="1420" name="Line"/>
              <p:cNvSpPr/>
              <p:nvPr/>
            </p:nvSpPr>
            <p:spPr>
              <a:xfrm>
                <a:off x="4016449" y="3772102"/>
                <a:ext cx="1307083" cy="983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4" extrusionOk="0">
                    <a:moveTo>
                      <a:pt x="0" y="0"/>
                    </a:moveTo>
                    <a:lnTo>
                      <a:pt x="0" y="19761"/>
                    </a:lnTo>
                    <a:cubicBezTo>
                      <a:pt x="5" y="20207"/>
                      <a:pt x="131" y="20634"/>
                      <a:pt x="354" y="20967"/>
                    </a:cubicBezTo>
                    <a:cubicBezTo>
                      <a:pt x="626" y="21371"/>
                      <a:pt x="1015" y="21600"/>
                      <a:pt x="1423" y="21594"/>
                    </a:cubicBezTo>
                    <a:lnTo>
                      <a:pt x="21600" y="21594"/>
                    </a:lnTo>
                  </a:path>
                </a:pathLst>
              </a:cu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21" name="Line"/>
              <p:cNvSpPr/>
              <p:nvPr/>
            </p:nvSpPr>
            <p:spPr>
              <a:xfrm rot="10800000">
                <a:off x="4016450" y="5006686"/>
                <a:ext cx="1182578" cy="9836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4" extrusionOk="0">
                    <a:moveTo>
                      <a:pt x="21600" y="0"/>
                    </a:moveTo>
                    <a:lnTo>
                      <a:pt x="21600" y="19761"/>
                    </a:lnTo>
                    <a:cubicBezTo>
                      <a:pt x="21594" y="20207"/>
                      <a:pt x="21455" y="20634"/>
                      <a:pt x="21208" y="20967"/>
                    </a:cubicBezTo>
                    <a:cubicBezTo>
                      <a:pt x="20908" y="21371"/>
                      <a:pt x="20478" y="21600"/>
                      <a:pt x="20027" y="21594"/>
                    </a:cubicBezTo>
                    <a:lnTo>
                      <a:pt x="0" y="21594"/>
                    </a:lnTo>
                  </a:path>
                </a:pathLst>
              </a:cu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22" name="Shape"/>
              <p:cNvSpPr/>
              <p:nvPr/>
            </p:nvSpPr>
            <p:spPr>
              <a:xfrm>
                <a:off x="2621004" y="3144714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23" name="Text Placeholder"/>
              <p:cNvSpPr txBox="1"/>
              <p:nvPr/>
            </p:nvSpPr>
            <p:spPr>
              <a:xfrm>
                <a:off x="2999493" y="3277534"/>
                <a:ext cx="2012117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424" name="Shape"/>
              <p:cNvSpPr/>
              <p:nvPr/>
            </p:nvSpPr>
            <p:spPr>
              <a:xfrm>
                <a:off x="7614701" y="3144714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25" name="Text Placeholder"/>
              <p:cNvSpPr txBox="1"/>
              <p:nvPr/>
            </p:nvSpPr>
            <p:spPr>
              <a:xfrm>
                <a:off x="7993190" y="3277534"/>
                <a:ext cx="2012117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426" name="Shape"/>
              <p:cNvSpPr/>
              <p:nvPr/>
            </p:nvSpPr>
            <p:spPr>
              <a:xfrm>
                <a:off x="2621004" y="5995051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27" name="Text Placeholder"/>
              <p:cNvSpPr txBox="1"/>
              <p:nvPr/>
            </p:nvSpPr>
            <p:spPr>
              <a:xfrm>
                <a:off x="2999493" y="6127871"/>
                <a:ext cx="2012117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428" name="Shape"/>
              <p:cNvSpPr/>
              <p:nvPr/>
            </p:nvSpPr>
            <p:spPr>
              <a:xfrm>
                <a:off x="7614701" y="5995051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29" name="Text Placeholder"/>
              <p:cNvSpPr txBox="1"/>
              <p:nvPr/>
            </p:nvSpPr>
            <p:spPr>
              <a:xfrm>
                <a:off x="7993190" y="6127871"/>
                <a:ext cx="2012117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430" name="Line"/>
              <p:cNvSpPr/>
              <p:nvPr/>
            </p:nvSpPr>
            <p:spPr>
              <a:xfrm>
                <a:off x="7700211" y="3772102"/>
                <a:ext cx="1307083" cy="983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4" extrusionOk="0">
                    <a:moveTo>
                      <a:pt x="21600" y="0"/>
                    </a:moveTo>
                    <a:lnTo>
                      <a:pt x="21600" y="19761"/>
                    </a:lnTo>
                    <a:cubicBezTo>
                      <a:pt x="21595" y="20207"/>
                      <a:pt x="21469" y="20634"/>
                      <a:pt x="21246" y="20967"/>
                    </a:cubicBezTo>
                    <a:cubicBezTo>
                      <a:pt x="20974" y="21371"/>
                      <a:pt x="20585" y="21600"/>
                      <a:pt x="20177" y="21594"/>
                    </a:cubicBezTo>
                    <a:lnTo>
                      <a:pt x="0" y="21594"/>
                    </a:lnTo>
                  </a:path>
                </a:pathLst>
              </a:cu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31" name="Line"/>
              <p:cNvSpPr/>
              <p:nvPr/>
            </p:nvSpPr>
            <p:spPr>
              <a:xfrm rot="10800000">
                <a:off x="7685073" y="5006686"/>
                <a:ext cx="1325758" cy="9836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4" extrusionOk="0">
                    <a:moveTo>
                      <a:pt x="0" y="0"/>
                    </a:moveTo>
                    <a:lnTo>
                      <a:pt x="0" y="19761"/>
                    </a:lnTo>
                    <a:cubicBezTo>
                      <a:pt x="5" y="20207"/>
                      <a:pt x="129" y="20634"/>
                      <a:pt x="349" y="20967"/>
                    </a:cubicBezTo>
                    <a:cubicBezTo>
                      <a:pt x="617" y="21371"/>
                      <a:pt x="1001" y="21600"/>
                      <a:pt x="1403" y="21594"/>
                    </a:cubicBezTo>
                    <a:lnTo>
                      <a:pt x="21600" y="21594"/>
                    </a:lnTo>
                  </a:path>
                </a:pathLst>
              </a:cu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32" name="Shape"/>
              <p:cNvSpPr/>
              <p:nvPr/>
            </p:nvSpPr>
            <p:spPr>
              <a:xfrm>
                <a:off x="5104305" y="4562793"/>
                <a:ext cx="2796190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33" name="Text Placeholder"/>
              <p:cNvSpPr txBox="1"/>
              <p:nvPr/>
            </p:nvSpPr>
            <p:spPr>
              <a:xfrm>
                <a:off x="5482795" y="4695614"/>
                <a:ext cx="2012116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</p:grpSp>
        <p:grpSp>
          <p:nvGrpSpPr>
            <p:cNvPr id="21" name="Group">
              <a:extLst>
                <a:ext uri="{FF2B5EF4-FFF2-40B4-BE49-F238E27FC236}">
                  <a16:creationId xmlns:a16="http://schemas.microsoft.com/office/drawing/2014/main" id="{0F9DBA43-57DD-CA45-85D8-F9229002E849}"/>
                </a:ext>
              </a:extLst>
            </p:cNvPr>
            <p:cNvGrpSpPr/>
            <p:nvPr/>
          </p:nvGrpSpPr>
          <p:grpSpPr>
            <a:xfrm>
              <a:off x="10098114" y="648067"/>
              <a:ext cx="2286238" cy="447583"/>
              <a:chOff x="0" y="0"/>
              <a:chExt cx="2286237" cy="447580"/>
            </a:xfrm>
          </p:grpSpPr>
          <p:sp>
            <p:nvSpPr>
              <p:cNvPr id="22" name="Template by HiSlide.io">
                <a:extLst>
                  <a:ext uri="{FF2B5EF4-FFF2-40B4-BE49-F238E27FC236}">
                    <a16:creationId xmlns:a16="http://schemas.microsoft.com/office/drawing/2014/main" id="{F5453C85-5E7F-2245-8CB8-E2629A0C0839}"/>
                  </a:ext>
                </a:extLst>
              </p:cNvPr>
              <p:cNvSpPr/>
              <p:nvPr/>
            </p:nvSpPr>
            <p:spPr>
              <a:xfrm>
                <a:off x="0" y="0"/>
                <a:ext cx="2286237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23" name="PowerPoint - Keynote - Google Slides">
                <a:extLst>
                  <a:ext uri="{FF2B5EF4-FFF2-40B4-BE49-F238E27FC236}">
                    <a16:creationId xmlns:a16="http://schemas.microsoft.com/office/drawing/2014/main" id="{7AB811CB-296C-6F4D-8AC3-F459EAC88366}"/>
                  </a:ext>
                </a:extLst>
              </p:cNvPr>
              <p:cNvSpPr/>
              <p:nvPr/>
            </p:nvSpPr>
            <p:spPr>
              <a:xfrm>
                <a:off x="250422" y="285144"/>
                <a:ext cx="2022847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21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20</cp:revision>
  <dcterms:modified xsi:type="dcterms:W3CDTF">2020-01-23T16:05:47Z</dcterms:modified>
</cp:coreProperties>
</file>