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86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228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457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685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9144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11430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13716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16002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182880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ECECE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929292"/>
              </a:solidFill>
              <a:prstDash val="solid"/>
              <a:miter lim="400000"/>
            </a:ln>
          </a:left>
          <a:right>
            <a:ln w="12700" cap="flat">
              <a:solidFill>
                <a:srgbClr val="929292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929292"/>
              </a:solidFill>
              <a:prstDash val="solid"/>
              <a:miter lim="400000"/>
            </a:ln>
          </a:insideH>
          <a:insideV>
            <a:ln w="12700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A6AAA9"/>
              </a:solidFill>
              <a:prstDash val="solid"/>
              <a:miter lim="400000"/>
            </a:ln>
          </a:left>
          <a:right>
            <a:ln w="12700" cap="flat">
              <a:solidFill>
                <a:srgbClr val="A6AAA9"/>
              </a:solidFill>
              <a:prstDash val="solid"/>
              <a:miter lim="400000"/>
            </a:ln>
          </a:right>
          <a:top>
            <a:ln w="12700" cap="flat">
              <a:solidFill>
                <a:srgbClr val="A6AAA9"/>
              </a:solidFill>
              <a:prstDash val="solid"/>
              <a:miter lim="400000"/>
            </a:ln>
          </a:top>
          <a:bottom>
            <a:ln w="12700" cap="flat">
              <a:solidFill>
                <a:srgbClr val="A6AAA9"/>
              </a:solidFill>
              <a:prstDash val="solid"/>
              <a:miter lim="400000"/>
            </a:ln>
          </a:bottom>
          <a:insideH>
            <a:ln w="12700" cap="flat">
              <a:solidFill>
                <a:srgbClr val="A6AAA9"/>
              </a:solidFill>
              <a:prstDash val="solid"/>
              <a:miter lim="400000"/>
            </a:ln>
          </a:insideH>
          <a:insideV>
            <a:ln w="12700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84"/>
    <p:restoredTop sz="94694"/>
  </p:normalViewPr>
  <p:slideViewPr>
    <p:cSldViewPr snapToGrid="0" snapToObjects="1">
      <p:cViewPr varScale="1">
        <p:scale>
          <a:sx n="60" d="100"/>
          <a:sy n="60" d="100"/>
        </p:scale>
        <p:origin x="840" y="2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Shape 17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8" name="Shape 18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4F8BD93B-8079-2F44-8C72-861A4EB58975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077605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B1DF3BC4-5BD3-7C48-8D93-C5CE16F92F79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4260466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F102159C-D9F0-5041-8714-07CEC43B0DBC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6443327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6EA155DB-3A89-C64A-9A42-C9ADB3B2942A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8626188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E379B7C7-C43C-B74F-80E1-FA4D5DF631D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809049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E89031F5-4FEE-FD4B-A3E8-71C79F2AE94E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2991910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D23B3A17-978C-7846-8E21-C3AB145AE24B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1517477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2" name="Picture Placeholder 2">
            <a:extLst>
              <a:ext uri="{FF2B5EF4-FFF2-40B4-BE49-F238E27FC236}">
                <a16:creationId xmlns:a16="http://schemas.microsoft.com/office/drawing/2014/main" id="{7E8D7DF0-A277-9D49-AA86-6E00770DF78F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7357632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3" name="Picture Placeholder 2">
            <a:extLst>
              <a:ext uri="{FF2B5EF4-FFF2-40B4-BE49-F238E27FC236}">
                <a16:creationId xmlns:a16="http://schemas.microsoft.com/office/drawing/2014/main" id="{B014FAAE-7B3D-1243-9C9A-374862A76277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9540493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4" name="Picture Placeholder 2">
            <a:extLst>
              <a:ext uri="{FF2B5EF4-FFF2-40B4-BE49-F238E27FC236}">
                <a16:creationId xmlns:a16="http://schemas.microsoft.com/office/drawing/2014/main" id="{6D52479F-440B-3741-AC4E-3222AD177211}"/>
              </a:ext>
            </a:extLst>
          </p:cNvPr>
          <p:cNvSpPr>
            <a:spLocks noGrp="1"/>
          </p:cNvSpPr>
          <p:nvPr>
            <p:ph type="pic" sz="quarter" idx="19"/>
          </p:nvPr>
        </p:nvSpPr>
        <p:spPr>
          <a:xfrm>
            <a:off x="21723351" y="3076431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5" name="Picture Placeholder 2">
            <a:extLst>
              <a:ext uri="{FF2B5EF4-FFF2-40B4-BE49-F238E27FC236}">
                <a16:creationId xmlns:a16="http://schemas.microsoft.com/office/drawing/2014/main" id="{3CC4451C-AEBE-584F-8EE0-184C5488A27E}"/>
              </a:ext>
            </a:extLst>
          </p:cNvPr>
          <p:cNvSpPr>
            <a:spLocks noGrp="1"/>
          </p:cNvSpPr>
          <p:nvPr>
            <p:ph type="pic" sz="quarter" idx="20"/>
          </p:nvPr>
        </p:nvSpPr>
        <p:spPr>
          <a:xfrm>
            <a:off x="2077605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6" name="Picture Placeholder 2">
            <a:extLst>
              <a:ext uri="{FF2B5EF4-FFF2-40B4-BE49-F238E27FC236}">
                <a16:creationId xmlns:a16="http://schemas.microsoft.com/office/drawing/2014/main" id="{D1B8F02C-FA1B-944C-8E50-52211C8D94B2}"/>
              </a:ext>
            </a:extLst>
          </p:cNvPr>
          <p:cNvSpPr>
            <a:spLocks noGrp="1"/>
          </p:cNvSpPr>
          <p:nvPr>
            <p:ph type="pic" sz="quarter" idx="21"/>
          </p:nvPr>
        </p:nvSpPr>
        <p:spPr>
          <a:xfrm>
            <a:off x="4260466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7" name="Picture Placeholder 2">
            <a:extLst>
              <a:ext uri="{FF2B5EF4-FFF2-40B4-BE49-F238E27FC236}">
                <a16:creationId xmlns:a16="http://schemas.microsoft.com/office/drawing/2014/main" id="{51A6A264-4F9B-BD40-907B-F457C79C9D25}"/>
              </a:ext>
            </a:extLst>
          </p:cNvPr>
          <p:cNvSpPr>
            <a:spLocks noGrp="1"/>
          </p:cNvSpPr>
          <p:nvPr>
            <p:ph type="pic" sz="quarter" idx="22"/>
          </p:nvPr>
        </p:nvSpPr>
        <p:spPr>
          <a:xfrm>
            <a:off x="6443327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8" name="Picture Placeholder 2">
            <a:extLst>
              <a:ext uri="{FF2B5EF4-FFF2-40B4-BE49-F238E27FC236}">
                <a16:creationId xmlns:a16="http://schemas.microsoft.com/office/drawing/2014/main" id="{09520C77-297B-D444-A69A-6D169F975D8D}"/>
              </a:ext>
            </a:extLst>
          </p:cNvPr>
          <p:cNvSpPr>
            <a:spLocks noGrp="1"/>
          </p:cNvSpPr>
          <p:nvPr>
            <p:ph type="pic" sz="quarter" idx="23"/>
          </p:nvPr>
        </p:nvSpPr>
        <p:spPr>
          <a:xfrm>
            <a:off x="8626188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19" name="Picture Placeholder 2">
            <a:extLst>
              <a:ext uri="{FF2B5EF4-FFF2-40B4-BE49-F238E27FC236}">
                <a16:creationId xmlns:a16="http://schemas.microsoft.com/office/drawing/2014/main" id="{4F68D8D0-E5A8-3E4B-82EC-828483B3F524}"/>
              </a:ext>
            </a:extLst>
          </p:cNvPr>
          <p:cNvSpPr>
            <a:spLocks noGrp="1"/>
          </p:cNvSpPr>
          <p:nvPr>
            <p:ph type="pic" sz="quarter" idx="24"/>
          </p:nvPr>
        </p:nvSpPr>
        <p:spPr>
          <a:xfrm>
            <a:off x="10809049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0" name="Picture Placeholder 2">
            <a:extLst>
              <a:ext uri="{FF2B5EF4-FFF2-40B4-BE49-F238E27FC236}">
                <a16:creationId xmlns:a16="http://schemas.microsoft.com/office/drawing/2014/main" id="{DCCA461E-704A-AB42-854E-611956698124}"/>
              </a:ext>
            </a:extLst>
          </p:cNvPr>
          <p:cNvSpPr>
            <a:spLocks noGrp="1"/>
          </p:cNvSpPr>
          <p:nvPr>
            <p:ph type="pic" sz="quarter" idx="25"/>
          </p:nvPr>
        </p:nvSpPr>
        <p:spPr>
          <a:xfrm>
            <a:off x="12991910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1" name="Picture Placeholder 2">
            <a:extLst>
              <a:ext uri="{FF2B5EF4-FFF2-40B4-BE49-F238E27FC236}">
                <a16:creationId xmlns:a16="http://schemas.microsoft.com/office/drawing/2014/main" id="{AA94B49F-9685-6E4D-9E8C-FC6EA94E36CF}"/>
              </a:ext>
            </a:extLst>
          </p:cNvPr>
          <p:cNvSpPr>
            <a:spLocks noGrp="1"/>
          </p:cNvSpPr>
          <p:nvPr>
            <p:ph type="pic" sz="quarter" idx="26"/>
          </p:nvPr>
        </p:nvSpPr>
        <p:spPr>
          <a:xfrm>
            <a:off x="1517477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2" name="Picture Placeholder 2">
            <a:extLst>
              <a:ext uri="{FF2B5EF4-FFF2-40B4-BE49-F238E27FC236}">
                <a16:creationId xmlns:a16="http://schemas.microsoft.com/office/drawing/2014/main" id="{D7E86C7A-5517-C24F-9954-A302C9A2226F}"/>
              </a:ext>
            </a:extLst>
          </p:cNvPr>
          <p:cNvSpPr>
            <a:spLocks noGrp="1"/>
          </p:cNvSpPr>
          <p:nvPr>
            <p:ph type="pic" sz="quarter" idx="27"/>
          </p:nvPr>
        </p:nvSpPr>
        <p:spPr>
          <a:xfrm>
            <a:off x="17357632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3" name="Picture Placeholder 2">
            <a:extLst>
              <a:ext uri="{FF2B5EF4-FFF2-40B4-BE49-F238E27FC236}">
                <a16:creationId xmlns:a16="http://schemas.microsoft.com/office/drawing/2014/main" id="{AABF648A-DE94-1B4D-B714-1DEF5CD7A6CF}"/>
              </a:ext>
            </a:extLst>
          </p:cNvPr>
          <p:cNvSpPr>
            <a:spLocks noGrp="1"/>
          </p:cNvSpPr>
          <p:nvPr>
            <p:ph type="pic" sz="quarter" idx="28"/>
          </p:nvPr>
        </p:nvSpPr>
        <p:spPr>
          <a:xfrm>
            <a:off x="19540493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4" name="Picture Placeholder 2">
            <a:extLst>
              <a:ext uri="{FF2B5EF4-FFF2-40B4-BE49-F238E27FC236}">
                <a16:creationId xmlns:a16="http://schemas.microsoft.com/office/drawing/2014/main" id="{40F46BBC-CE3D-FD4A-9DD0-E973482F39B5}"/>
              </a:ext>
            </a:extLst>
          </p:cNvPr>
          <p:cNvSpPr>
            <a:spLocks noGrp="1"/>
          </p:cNvSpPr>
          <p:nvPr>
            <p:ph type="pic" sz="quarter" idx="29"/>
          </p:nvPr>
        </p:nvSpPr>
        <p:spPr>
          <a:xfrm>
            <a:off x="21723351" y="5071485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5" name="Picture Placeholder 2">
            <a:extLst>
              <a:ext uri="{FF2B5EF4-FFF2-40B4-BE49-F238E27FC236}">
                <a16:creationId xmlns:a16="http://schemas.microsoft.com/office/drawing/2014/main" id="{6B9FD7BD-14BD-C647-9E2A-8B5A542B4618}"/>
              </a:ext>
            </a:extLst>
          </p:cNvPr>
          <p:cNvSpPr>
            <a:spLocks noGrp="1"/>
          </p:cNvSpPr>
          <p:nvPr>
            <p:ph type="pic" sz="quarter" idx="30"/>
          </p:nvPr>
        </p:nvSpPr>
        <p:spPr>
          <a:xfrm>
            <a:off x="2077605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6" name="Picture Placeholder 2">
            <a:extLst>
              <a:ext uri="{FF2B5EF4-FFF2-40B4-BE49-F238E27FC236}">
                <a16:creationId xmlns:a16="http://schemas.microsoft.com/office/drawing/2014/main" id="{5FE89C44-FA74-7F43-A016-EA8D7BC3F619}"/>
              </a:ext>
            </a:extLst>
          </p:cNvPr>
          <p:cNvSpPr>
            <a:spLocks noGrp="1"/>
          </p:cNvSpPr>
          <p:nvPr>
            <p:ph type="pic" sz="quarter" idx="31"/>
          </p:nvPr>
        </p:nvSpPr>
        <p:spPr>
          <a:xfrm>
            <a:off x="4260466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7" name="Picture Placeholder 2">
            <a:extLst>
              <a:ext uri="{FF2B5EF4-FFF2-40B4-BE49-F238E27FC236}">
                <a16:creationId xmlns:a16="http://schemas.microsoft.com/office/drawing/2014/main" id="{065E179A-9EA3-8A4E-90C1-E95B7E3CF7E1}"/>
              </a:ext>
            </a:extLst>
          </p:cNvPr>
          <p:cNvSpPr>
            <a:spLocks noGrp="1"/>
          </p:cNvSpPr>
          <p:nvPr>
            <p:ph type="pic" sz="quarter" idx="32"/>
          </p:nvPr>
        </p:nvSpPr>
        <p:spPr>
          <a:xfrm>
            <a:off x="6443327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8" name="Picture Placeholder 2">
            <a:extLst>
              <a:ext uri="{FF2B5EF4-FFF2-40B4-BE49-F238E27FC236}">
                <a16:creationId xmlns:a16="http://schemas.microsoft.com/office/drawing/2014/main" id="{2A7D512E-3208-AD44-96A0-C4605E88B61F}"/>
              </a:ext>
            </a:extLst>
          </p:cNvPr>
          <p:cNvSpPr>
            <a:spLocks noGrp="1"/>
          </p:cNvSpPr>
          <p:nvPr>
            <p:ph type="pic" sz="quarter" idx="33"/>
          </p:nvPr>
        </p:nvSpPr>
        <p:spPr>
          <a:xfrm>
            <a:off x="8626188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29" name="Picture Placeholder 2">
            <a:extLst>
              <a:ext uri="{FF2B5EF4-FFF2-40B4-BE49-F238E27FC236}">
                <a16:creationId xmlns:a16="http://schemas.microsoft.com/office/drawing/2014/main" id="{A31690F5-7966-2A42-B6ED-9B834A09253D}"/>
              </a:ext>
            </a:extLst>
          </p:cNvPr>
          <p:cNvSpPr>
            <a:spLocks noGrp="1"/>
          </p:cNvSpPr>
          <p:nvPr>
            <p:ph type="pic" sz="quarter" idx="34"/>
          </p:nvPr>
        </p:nvSpPr>
        <p:spPr>
          <a:xfrm>
            <a:off x="10809049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0" name="Picture Placeholder 2">
            <a:extLst>
              <a:ext uri="{FF2B5EF4-FFF2-40B4-BE49-F238E27FC236}">
                <a16:creationId xmlns:a16="http://schemas.microsoft.com/office/drawing/2014/main" id="{820B2DE4-F68C-3742-A1A4-F3D51E3B9B39}"/>
              </a:ext>
            </a:extLst>
          </p:cNvPr>
          <p:cNvSpPr>
            <a:spLocks noGrp="1"/>
          </p:cNvSpPr>
          <p:nvPr>
            <p:ph type="pic" sz="quarter" idx="35"/>
          </p:nvPr>
        </p:nvSpPr>
        <p:spPr>
          <a:xfrm>
            <a:off x="12991910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1" name="Picture Placeholder 2">
            <a:extLst>
              <a:ext uri="{FF2B5EF4-FFF2-40B4-BE49-F238E27FC236}">
                <a16:creationId xmlns:a16="http://schemas.microsoft.com/office/drawing/2014/main" id="{54FD07A9-10CA-C040-94D1-D39BBA395FDC}"/>
              </a:ext>
            </a:extLst>
          </p:cNvPr>
          <p:cNvSpPr>
            <a:spLocks noGrp="1"/>
          </p:cNvSpPr>
          <p:nvPr>
            <p:ph type="pic" sz="quarter" idx="36"/>
          </p:nvPr>
        </p:nvSpPr>
        <p:spPr>
          <a:xfrm>
            <a:off x="1517477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2" name="Picture Placeholder 2">
            <a:extLst>
              <a:ext uri="{FF2B5EF4-FFF2-40B4-BE49-F238E27FC236}">
                <a16:creationId xmlns:a16="http://schemas.microsoft.com/office/drawing/2014/main" id="{D303D480-E3A4-0749-BCDC-D207000664EE}"/>
              </a:ext>
            </a:extLst>
          </p:cNvPr>
          <p:cNvSpPr>
            <a:spLocks noGrp="1"/>
          </p:cNvSpPr>
          <p:nvPr>
            <p:ph type="pic" sz="quarter" idx="37"/>
          </p:nvPr>
        </p:nvSpPr>
        <p:spPr>
          <a:xfrm>
            <a:off x="17357632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3" name="Picture Placeholder 2">
            <a:extLst>
              <a:ext uri="{FF2B5EF4-FFF2-40B4-BE49-F238E27FC236}">
                <a16:creationId xmlns:a16="http://schemas.microsoft.com/office/drawing/2014/main" id="{6E4FE63C-ACA9-C84D-B806-2314D1F5568D}"/>
              </a:ext>
            </a:extLst>
          </p:cNvPr>
          <p:cNvSpPr>
            <a:spLocks noGrp="1"/>
          </p:cNvSpPr>
          <p:nvPr>
            <p:ph type="pic" sz="quarter" idx="38"/>
          </p:nvPr>
        </p:nvSpPr>
        <p:spPr>
          <a:xfrm>
            <a:off x="19540493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  <p:sp>
        <p:nvSpPr>
          <p:cNvPr id="34" name="Picture Placeholder 2">
            <a:extLst>
              <a:ext uri="{FF2B5EF4-FFF2-40B4-BE49-F238E27FC236}">
                <a16:creationId xmlns:a16="http://schemas.microsoft.com/office/drawing/2014/main" id="{377EF0EB-CAB6-8449-BCE5-0E8273BFE1E9}"/>
              </a:ext>
            </a:extLst>
          </p:cNvPr>
          <p:cNvSpPr>
            <a:spLocks noGrp="1"/>
          </p:cNvSpPr>
          <p:nvPr>
            <p:ph type="pic" sz="quarter" idx="39"/>
          </p:nvPr>
        </p:nvSpPr>
        <p:spPr>
          <a:xfrm>
            <a:off x="21723351" y="7066539"/>
            <a:ext cx="1385888" cy="1384300"/>
          </a:xfrm>
          <a:solidFill>
            <a:srgbClr val="ECECEC"/>
          </a:solidFill>
        </p:spPr>
        <p:txBody>
          <a:bodyPr anchor="ctr">
            <a:normAutofit/>
          </a:bodyPr>
          <a:lstStyle>
            <a:lvl1pPr marL="0" indent="0" algn="ctr">
              <a:buNone/>
              <a:defRPr sz="1400">
                <a:solidFill>
                  <a:schemeClr val="tx2"/>
                </a:solidFill>
                <a:latin typeface="Barlow" pitchFamily="2" charset="77"/>
              </a:defRPr>
            </a:lvl1pPr>
          </a:lstStyle>
          <a:p>
            <a:endParaRPr lang="en-FI"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689100" y="355600"/>
            <a:ext cx="21005800" cy="2286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689100" y="3149600"/>
            <a:ext cx="21005800" cy="92964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50800" tIns="50800" rIns="50800" bIns="50800" anchor="ctr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11959031" y="13081000"/>
            <a:ext cx="453238" cy="461059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24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63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127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190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254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317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381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444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5080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5715000" marR="0" indent="-635000" algn="l" defTabSz="825500" rtl="0" latinLnBrk="0">
        <a:lnSpc>
          <a:spcPct val="100000"/>
        </a:lnSpc>
        <a:spcBef>
          <a:spcPts val="5900"/>
        </a:spcBef>
        <a:spcAft>
          <a:spcPts val="0"/>
        </a:spcAft>
        <a:buClrTx/>
        <a:buSzPct val="125000"/>
        <a:buFontTx/>
        <a:buChar char="•"/>
        <a:tabLst/>
        <a:defRPr sz="48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228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457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685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9144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11430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13716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16002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1828800" algn="ctr" defTabSz="82550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">
            <a:extLst>
              <a:ext uri="{FF2B5EF4-FFF2-40B4-BE49-F238E27FC236}">
                <a16:creationId xmlns:a16="http://schemas.microsoft.com/office/drawing/2014/main" id="{54C57719-02A1-664C-9968-D1FA112C4AED}"/>
              </a:ext>
            </a:extLst>
          </p:cNvPr>
          <p:cNvGrpSpPr/>
          <p:nvPr/>
        </p:nvGrpSpPr>
        <p:grpSpPr>
          <a:xfrm>
            <a:off x="4914386" y="3610338"/>
            <a:ext cx="14606028" cy="6521909"/>
            <a:chOff x="4914386" y="3610338"/>
            <a:chExt cx="14606028" cy="6521909"/>
          </a:xfrm>
        </p:grpSpPr>
        <p:sp>
          <p:nvSpPr>
            <p:cNvPr id="1396" name="Line"/>
            <p:cNvSpPr/>
            <p:nvPr/>
          </p:nvSpPr>
          <p:spPr>
            <a:xfrm>
              <a:off x="7530844" y="4786692"/>
              <a:ext cx="2450777" cy="1844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4" extrusionOk="0">
                  <a:moveTo>
                    <a:pt x="0" y="0"/>
                  </a:moveTo>
                  <a:lnTo>
                    <a:pt x="0" y="19761"/>
                  </a:lnTo>
                  <a:cubicBezTo>
                    <a:pt x="5" y="20207"/>
                    <a:pt x="131" y="20634"/>
                    <a:pt x="354" y="20967"/>
                  </a:cubicBezTo>
                  <a:cubicBezTo>
                    <a:pt x="626" y="21371"/>
                    <a:pt x="1015" y="21600"/>
                    <a:pt x="1423" y="21594"/>
                  </a:cubicBezTo>
                  <a:lnTo>
                    <a:pt x="21600" y="21594"/>
                  </a:lnTo>
                </a:path>
              </a:pathLst>
            </a:cu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97" name="Line"/>
            <p:cNvSpPr/>
            <p:nvPr/>
          </p:nvSpPr>
          <p:spPr>
            <a:xfrm rot="10800000">
              <a:off x="7530845" y="7101535"/>
              <a:ext cx="2217332" cy="18443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4" extrusionOk="0">
                  <a:moveTo>
                    <a:pt x="21600" y="0"/>
                  </a:moveTo>
                  <a:lnTo>
                    <a:pt x="21600" y="19761"/>
                  </a:lnTo>
                  <a:cubicBezTo>
                    <a:pt x="21594" y="20207"/>
                    <a:pt x="21455" y="20634"/>
                    <a:pt x="21208" y="20967"/>
                  </a:cubicBezTo>
                  <a:cubicBezTo>
                    <a:pt x="20908" y="21371"/>
                    <a:pt x="20478" y="21600"/>
                    <a:pt x="20027" y="21594"/>
                  </a:cubicBezTo>
                  <a:lnTo>
                    <a:pt x="0" y="21594"/>
                  </a:lnTo>
                </a:path>
              </a:pathLst>
            </a:cu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98" name="Shape"/>
            <p:cNvSpPr/>
            <p:nvPr/>
          </p:nvSpPr>
          <p:spPr>
            <a:xfrm>
              <a:off x="4914386" y="3610338"/>
              <a:ext cx="5242851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399" name="Text Placeholder"/>
            <p:cNvSpPr txBox="1"/>
            <p:nvPr/>
          </p:nvSpPr>
          <p:spPr>
            <a:xfrm>
              <a:off x="6042360" y="3907002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00" name="Shape"/>
            <p:cNvSpPr/>
            <p:nvPr/>
          </p:nvSpPr>
          <p:spPr>
            <a:xfrm>
              <a:off x="14277562" y="3610338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01" name="Text Placeholder"/>
            <p:cNvSpPr txBox="1"/>
            <p:nvPr/>
          </p:nvSpPr>
          <p:spPr>
            <a:xfrm>
              <a:off x="15405537" y="3907002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02" name="Shape"/>
            <p:cNvSpPr/>
            <p:nvPr/>
          </p:nvSpPr>
          <p:spPr>
            <a:xfrm>
              <a:off x="4914386" y="8954718"/>
              <a:ext cx="5242851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03" name="Text Placeholder"/>
            <p:cNvSpPr txBox="1"/>
            <p:nvPr/>
          </p:nvSpPr>
          <p:spPr>
            <a:xfrm>
              <a:off x="6042360" y="9251382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04" name="Shape"/>
            <p:cNvSpPr/>
            <p:nvPr/>
          </p:nvSpPr>
          <p:spPr>
            <a:xfrm>
              <a:off x="14277562" y="8954718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05" name="Text Placeholder"/>
            <p:cNvSpPr txBox="1"/>
            <p:nvPr/>
          </p:nvSpPr>
          <p:spPr>
            <a:xfrm>
              <a:off x="15405537" y="9251382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  <p:sp>
          <p:nvSpPr>
            <p:cNvPr id="1406" name="Line"/>
            <p:cNvSpPr/>
            <p:nvPr/>
          </p:nvSpPr>
          <p:spPr>
            <a:xfrm>
              <a:off x="14437895" y="4786692"/>
              <a:ext cx="2450777" cy="1844355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4" extrusionOk="0">
                  <a:moveTo>
                    <a:pt x="21600" y="0"/>
                  </a:moveTo>
                  <a:lnTo>
                    <a:pt x="21600" y="19761"/>
                  </a:lnTo>
                  <a:cubicBezTo>
                    <a:pt x="21595" y="20207"/>
                    <a:pt x="21469" y="20634"/>
                    <a:pt x="21246" y="20967"/>
                  </a:cubicBezTo>
                  <a:cubicBezTo>
                    <a:pt x="20974" y="21371"/>
                    <a:pt x="20585" y="21600"/>
                    <a:pt x="20177" y="21594"/>
                  </a:cubicBezTo>
                  <a:lnTo>
                    <a:pt x="0" y="21594"/>
                  </a:lnTo>
                </a:path>
              </a:pathLst>
            </a:cu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07" name="Line"/>
            <p:cNvSpPr/>
            <p:nvPr/>
          </p:nvSpPr>
          <p:spPr>
            <a:xfrm rot="10800000">
              <a:off x="14409511" y="7101535"/>
              <a:ext cx="2485793" cy="184435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4" extrusionOk="0">
                  <a:moveTo>
                    <a:pt x="0" y="0"/>
                  </a:moveTo>
                  <a:lnTo>
                    <a:pt x="0" y="19761"/>
                  </a:lnTo>
                  <a:cubicBezTo>
                    <a:pt x="5" y="20207"/>
                    <a:pt x="129" y="20634"/>
                    <a:pt x="349" y="20967"/>
                  </a:cubicBezTo>
                  <a:cubicBezTo>
                    <a:pt x="617" y="21371"/>
                    <a:pt x="1001" y="21600"/>
                    <a:pt x="1403" y="21594"/>
                  </a:cubicBezTo>
                  <a:lnTo>
                    <a:pt x="21600" y="21594"/>
                  </a:lnTo>
                </a:path>
              </a:pathLst>
            </a:custGeom>
            <a:noFill/>
            <a:ln w="25400" cap="flat">
              <a:solidFill>
                <a:srgbClr val="D6D7DA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08" name="Shape"/>
            <p:cNvSpPr/>
            <p:nvPr/>
          </p:nvSpPr>
          <p:spPr>
            <a:xfrm>
              <a:off x="9570574" y="6269236"/>
              <a:ext cx="5242852" cy="117752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>
                <a:defRPr sz="3200" b="0">
                  <a:solidFill>
                    <a:srgbClr val="FFFFFF"/>
                  </a:solidFill>
                  <a:latin typeface="+mn-lt"/>
                  <a:ea typeface="+mn-ea"/>
                  <a:cs typeface="+mn-cs"/>
                  <a:sym typeface="Helvetica Neue Medium"/>
                </a:defRPr>
              </a:pPr>
              <a:endParaRPr/>
            </a:p>
          </p:txBody>
        </p:sp>
        <p:sp>
          <p:nvSpPr>
            <p:cNvPr id="1409" name="Text Placeholder"/>
            <p:cNvSpPr txBox="1"/>
            <p:nvPr/>
          </p:nvSpPr>
          <p:spPr>
            <a:xfrm>
              <a:off x="10698548" y="6565900"/>
              <a:ext cx="2986903" cy="5334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="" xmlns:m="http://schemas.openxmlformats.org/officeDocument/2006/math" xmlns:a14="http://schemas.microsoft.com/office/drawing/2010/main" xmlns:ma14="http://schemas.microsoft.com/office/mac/drawingml/2011/main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>
                <a:defRPr sz="2800" b="0">
                  <a:solidFill>
                    <a:srgbClr val="FFFFFF"/>
                  </a:solidFill>
                  <a:latin typeface="Barlow Bold"/>
                  <a:ea typeface="Barlow Bold"/>
                  <a:cs typeface="Barlow Bold"/>
                  <a:sym typeface="Barlow Bold"/>
                </a:defRPr>
              </a:lvl1pPr>
            </a:lstStyle>
            <a:p>
              <a:r>
                <a:t>Text Placeholder</a:t>
              </a:r>
            </a:p>
          </p:txBody>
        </p:sp>
      </p:grp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E38741"/>
        </a:solid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</TotalTime>
  <Words>10</Words>
  <Application>Microsoft Macintosh PowerPoint</Application>
  <PresentationFormat>Custom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</vt:lpstr>
      <vt:lpstr>Barlow Bold</vt:lpstr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Anastasiya Ladoshkina</cp:lastModifiedBy>
  <cp:revision>24</cp:revision>
  <dcterms:modified xsi:type="dcterms:W3CDTF">2020-01-23T16:05:34Z</dcterms:modified>
</cp:coreProperties>
</file>