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  <p:embeddedFont>
      <p:font typeface="Barlow"/>
      <p:bold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17" Type="http://schemas.openxmlformats.org/officeDocument/2006/relationships/font" Target="fonts/Barlow-boldItalic.fntdata"/><Relationship Id="rId16" Type="http://schemas.openxmlformats.org/officeDocument/2006/relationships/font" Target="fonts/Barlow-bold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1bb5939729f_2_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8" name="Google Shape;88;g1bb5939729f_2_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>
  <p:cSld name="Blank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  <p:sp>
        <p:nvSpPr>
          <p:cNvPr id="56" name="Google Shape;56;p14"/>
          <p:cNvSpPr/>
          <p:nvPr>
            <p:ph idx="2" type="pic"/>
          </p:nvPr>
        </p:nvSpPr>
        <p:spPr>
          <a:xfrm>
            <a:off x="77910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7" name="Google Shape;57;p14"/>
          <p:cNvSpPr/>
          <p:nvPr>
            <p:ph idx="3" type="pic"/>
          </p:nvPr>
        </p:nvSpPr>
        <p:spPr>
          <a:xfrm>
            <a:off x="159767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8" name="Google Shape;58;p14"/>
          <p:cNvSpPr/>
          <p:nvPr>
            <p:ph idx="4" type="pic"/>
          </p:nvPr>
        </p:nvSpPr>
        <p:spPr>
          <a:xfrm>
            <a:off x="2416248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59" name="Google Shape;59;p14"/>
          <p:cNvSpPr/>
          <p:nvPr>
            <p:ph idx="5" type="pic"/>
          </p:nvPr>
        </p:nvSpPr>
        <p:spPr>
          <a:xfrm>
            <a:off x="3234821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0" name="Google Shape;60;p14"/>
          <p:cNvSpPr/>
          <p:nvPr>
            <p:ph idx="6" type="pic"/>
          </p:nvPr>
        </p:nvSpPr>
        <p:spPr>
          <a:xfrm>
            <a:off x="4053393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1" name="Google Shape;61;p14"/>
          <p:cNvSpPr/>
          <p:nvPr>
            <p:ph idx="7" type="pic"/>
          </p:nvPr>
        </p:nvSpPr>
        <p:spPr>
          <a:xfrm>
            <a:off x="4871966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2" name="Google Shape;62;p14"/>
          <p:cNvSpPr/>
          <p:nvPr>
            <p:ph idx="8" type="pic"/>
          </p:nvPr>
        </p:nvSpPr>
        <p:spPr>
          <a:xfrm>
            <a:off x="5690539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3" name="Google Shape;63;p14"/>
          <p:cNvSpPr/>
          <p:nvPr>
            <p:ph idx="9" type="pic"/>
          </p:nvPr>
        </p:nvSpPr>
        <p:spPr>
          <a:xfrm>
            <a:off x="6509112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4" name="Google Shape;64;p14"/>
          <p:cNvSpPr/>
          <p:nvPr>
            <p:ph idx="13" type="pic"/>
          </p:nvPr>
        </p:nvSpPr>
        <p:spPr>
          <a:xfrm>
            <a:off x="7327685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5" name="Google Shape;65;p14"/>
          <p:cNvSpPr/>
          <p:nvPr>
            <p:ph idx="14" type="pic"/>
          </p:nvPr>
        </p:nvSpPr>
        <p:spPr>
          <a:xfrm>
            <a:off x="8146257" y="1153662"/>
            <a:ext cx="519708" cy="519112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6" name="Google Shape;66;p14"/>
          <p:cNvSpPr/>
          <p:nvPr>
            <p:ph idx="15" type="pic"/>
          </p:nvPr>
        </p:nvSpPr>
        <p:spPr>
          <a:xfrm>
            <a:off x="77910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7" name="Google Shape;67;p14"/>
          <p:cNvSpPr/>
          <p:nvPr>
            <p:ph idx="16" type="pic"/>
          </p:nvPr>
        </p:nvSpPr>
        <p:spPr>
          <a:xfrm>
            <a:off x="159767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8" name="Google Shape;68;p14"/>
          <p:cNvSpPr/>
          <p:nvPr>
            <p:ph idx="17" type="pic"/>
          </p:nvPr>
        </p:nvSpPr>
        <p:spPr>
          <a:xfrm>
            <a:off x="2416248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69" name="Google Shape;69;p14"/>
          <p:cNvSpPr/>
          <p:nvPr>
            <p:ph idx="18" type="pic"/>
          </p:nvPr>
        </p:nvSpPr>
        <p:spPr>
          <a:xfrm>
            <a:off x="3234821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0" name="Google Shape;70;p14"/>
          <p:cNvSpPr/>
          <p:nvPr>
            <p:ph idx="19" type="pic"/>
          </p:nvPr>
        </p:nvSpPr>
        <p:spPr>
          <a:xfrm>
            <a:off x="4053393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1" name="Google Shape;71;p14"/>
          <p:cNvSpPr/>
          <p:nvPr>
            <p:ph idx="20" type="pic"/>
          </p:nvPr>
        </p:nvSpPr>
        <p:spPr>
          <a:xfrm>
            <a:off x="4871966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2" name="Google Shape;72;p14"/>
          <p:cNvSpPr/>
          <p:nvPr>
            <p:ph idx="21" type="pic"/>
          </p:nvPr>
        </p:nvSpPr>
        <p:spPr>
          <a:xfrm>
            <a:off x="5690539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3" name="Google Shape;73;p14"/>
          <p:cNvSpPr/>
          <p:nvPr>
            <p:ph idx="22" type="pic"/>
          </p:nvPr>
        </p:nvSpPr>
        <p:spPr>
          <a:xfrm>
            <a:off x="6509112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4" name="Google Shape;74;p14"/>
          <p:cNvSpPr/>
          <p:nvPr>
            <p:ph idx="23" type="pic"/>
          </p:nvPr>
        </p:nvSpPr>
        <p:spPr>
          <a:xfrm>
            <a:off x="7327685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5" name="Google Shape;75;p14"/>
          <p:cNvSpPr/>
          <p:nvPr>
            <p:ph idx="24" type="pic"/>
          </p:nvPr>
        </p:nvSpPr>
        <p:spPr>
          <a:xfrm>
            <a:off x="8146257" y="1901807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6" name="Google Shape;76;p14"/>
          <p:cNvSpPr/>
          <p:nvPr>
            <p:ph idx="25" type="pic"/>
          </p:nvPr>
        </p:nvSpPr>
        <p:spPr>
          <a:xfrm>
            <a:off x="77910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7" name="Google Shape;77;p14"/>
          <p:cNvSpPr/>
          <p:nvPr>
            <p:ph idx="26" type="pic"/>
          </p:nvPr>
        </p:nvSpPr>
        <p:spPr>
          <a:xfrm>
            <a:off x="159767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8" name="Google Shape;78;p14"/>
          <p:cNvSpPr/>
          <p:nvPr>
            <p:ph idx="27" type="pic"/>
          </p:nvPr>
        </p:nvSpPr>
        <p:spPr>
          <a:xfrm>
            <a:off x="2416248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79" name="Google Shape;79;p14"/>
          <p:cNvSpPr/>
          <p:nvPr>
            <p:ph idx="28" type="pic"/>
          </p:nvPr>
        </p:nvSpPr>
        <p:spPr>
          <a:xfrm>
            <a:off x="3234821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0" name="Google Shape;80;p14"/>
          <p:cNvSpPr/>
          <p:nvPr>
            <p:ph idx="29" type="pic"/>
          </p:nvPr>
        </p:nvSpPr>
        <p:spPr>
          <a:xfrm>
            <a:off x="4053393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1" name="Google Shape;81;p14"/>
          <p:cNvSpPr/>
          <p:nvPr>
            <p:ph idx="30" type="pic"/>
          </p:nvPr>
        </p:nvSpPr>
        <p:spPr>
          <a:xfrm>
            <a:off x="4871966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2" name="Google Shape;82;p14"/>
          <p:cNvSpPr/>
          <p:nvPr>
            <p:ph idx="31" type="pic"/>
          </p:nvPr>
        </p:nvSpPr>
        <p:spPr>
          <a:xfrm>
            <a:off x="5690539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3" name="Google Shape;83;p14"/>
          <p:cNvSpPr/>
          <p:nvPr>
            <p:ph idx="32" type="pic"/>
          </p:nvPr>
        </p:nvSpPr>
        <p:spPr>
          <a:xfrm>
            <a:off x="6509112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4" name="Google Shape;84;p14"/>
          <p:cNvSpPr/>
          <p:nvPr>
            <p:ph idx="33" type="pic"/>
          </p:nvPr>
        </p:nvSpPr>
        <p:spPr>
          <a:xfrm>
            <a:off x="7327685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  <p:sp>
        <p:nvSpPr>
          <p:cNvPr id="85" name="Google Shape;85;p14"/>
          <p:cNvSpPr/>
          <p:nvPr>
            <p:ph idx="34" type="pic"/>
          </p:nvPr>
        </p:nvSpPr>
        <p:spPr>
          <a:xfrm>
            <a:off x="8146257" y="2649952"/>
            <a:ext cx="519708" cy="519113"/>
          </a:xfrm>
          <a:prstGeom prst="rect">
            <a:avLst/>
          </a:prstGeom>
          <a:solidFill>
            <a:srgbClr val="ECECEC"/>
          </a:solidFill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Helvetica Neue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rmAutofit/>
          </a:bodyPr>
          <a:lstStyle>
            <a:lvl1pPr indent="-37465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7465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7465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7465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7465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7465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7465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7465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7465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300"/>
              <a:buFont typeface="Helvetica Neue"/>
              <a:buChar char="•"/>
              <a:defRPr b="0" i="0" sz="18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637" y="4905375"/>
            <a:ext cx="169964" cy="172897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sp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0" name="Google Shape;90;p15"/>
          <p:cNvGrpSpPr/>
          <p:nvPr/>
        </p:nvGrpSpPr>
        <p:grpSpPr>
          <a:xfrm>
            <a:off x="1842895" y="1353877"/>
            <a:ext cx="5477260" cy="2445716"/>
            <a:chOff x="4914386" y="3610338"/>
            <a:chExt cx="14606028" cy="6521909"/>
          </a:xfrm>
        </p:grpSpPr>
        <p:sp>
          <p:nvSpPr>
            <p:cNvPr id="91" name="Google Shape;91;p15"/>
            <p:cNvSpPr/>
            <p:nvPr/>
          </p:nvSpPr>
          <p:spPr>
            <a:xfrm>
              <a:off x="7530844" y="4786692"/>
              <a:ext cx="2450777" cy="1844355"/>
            </a:xfrm>
            <a:custGeom>
              <a:rect b="b" l="l" r="r" t="t"/>
              <a:pathLst>
                <a:path extrusionOk="0" h="21594" w="21600">
                  <a:moveTo>
                    <a:pt x="0" y="0"/>
                  </a:moveTo>
                  <a:lnTo>
                    <a:pt x="0" y="19761"/>
                  </a:lnTo>
                  <a:cubicBezTo>
                    <a:pt x="5" y="20207"/>
                    <a:pt x="131" y="20634"/>
                    <a:pt x="354" y="20967"/>
                  </a:cubicBezTo>
                  <a:cubicBezTo>
                    <a:pt x="626" y="21371"/>
                    <a:pt x="1015" y="21600"/>
                    <a:pt x="1423" y="21594"/>
                  </a:cubicBezTo>
                  <a:lnTo>
                    <a:pt x="21600" y="21594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2" name="Google Shape;92;p15"/>
            <p:cNvSpPr/>
            <p:nvPr/>
          </p:nvSpPr>
          <p:spPr>
            <a:xfrm rot="10800000">
              <a:off x="7530845" y="7101535"/>
              <a:ext cx="2217332" cy="1844356"/>
            </a:xfrm>
            <a:custGeom>
              <a:rect b="b" l="l" r="r" t="t"/>
              <a:pathLst>
                <a:path extrusionOk="0" h="21594" w="21600">
                  <a:moveTo>
                    <a:pt x="21600" y="0"/>
                  </a:moveTo>
                  <a:lnTo>
                    <a:pt x="21600" y="19761"/>
                  </a:lnTo>
                  <a:cubicBezTo>
                    <a:pt x="21594" y="20207"/>
                    <a:pt x="21455" y="20634"/>
                    <a:pt x="21208" y="20967"/>
                  </a:cubicBezTo>
                  <a:cubicBezTo>
                    <a:pt x="20908" y="21371"/>
                    <a:pt x="20478" y="21600"/>
                    <a:pt x="20027" y="21594"/>
                  </a:cubicBezTo>
                  <a:lnTo>
                    <a:pt x="0" y="21594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3" name="Google Shape;93;p15"/>
            <p:cNvSpPr/>
            <p:nvPr/>
          </p:nvSpPr>
          <p:spPr>
            <a:xfrm>
              <a:off x="4914386" y="3610338"/>
              <a:ext cx="5242851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4" name="Google Shape;94;p15"/>
            <p:cNvSpPr txBox="1"/>
            <p:nvPr/>
          </p:nvSpPr>
          <p:spPr>
            <a:xfrm>
              <a:off x="6042360" y="3907002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95" name="Google Shape;95;p15"/>
            <p:cNvSpPr/>
            <p:nvPr/>
          </p:nvSpPr>
          <p:spPr>
            <a:xfrm>
              <a:off x="14277562" y="3610338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6" name="Google Shape;96;p15"/>
            <p:cNvSpPr txBox="1"/>
            <p:nvPr/>
          </p:nvSpPr>
          <p:spPr>
            <a:xfrm>
              <a:off x="15405537" y="3907002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97" name="Google Shape;97;p15"/>
            <p:cNvSpPr/>
            <p:nvPr/>
          </p:nvSpPr>
          <p:spPr>
            <a:xfrm>
              <a:off x="4914386" y="8954718"/>
              <a:ext cx="5242851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98" name="Google Shape;98;p15"/>
            <p:cNvSpPr txBox="1"/>
            <p:nvPr/>
          </p:nvSpPr>
          <p:spPr>
            <a:xfrm>
              <a:off x="6042360" y="9251382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99" name="Google Shape;99;p15"/>
            <p:cNvSpPr/>
            <p:nvPr/>
          </p:nvSpPr>
          <p:spPr>
            <a:xfrm>
              <a:off x="14277562" y="8954718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0" name="Google Shape;100;p15"/>
            <p:cNvSpPr txBox="1"/>
            <p:nvPr/>
          </p:nvSpPr>
          <p:spPr>
            <a:xfrm>
              <a:off x="15405537" y="9251382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  <p:sp>
          <p:nvSpPr>
            <p:cNvPr id="101" name="Google Shape;101;p15"/>
            <p:cNvSpPr/>
            <p:nvPr/>
          </p:nvSpPr>
          <p:spPr>
            <a:xfrm>
              <a:off x="14437895" y="4786692"/>
              <a:ext cx="2450777" cy="1844355"/>
            </a:xfrm>
            <a:custGeom>
              <a:rect b="b" l="l" r="r" t="t"/>
              <a:pathLst>
                <a:path extrusionOk="0" h="21594" w="21600">
                  <a:moveTo>
                    <a:pt x="21600" y="0"/>
                  </a:moveTo>
                  <a:lnTo>
                    <a:pt x="21600" y="19761"/>
                  </a:lnTo>
                  <a:cubicBezTo>
                    <a:pt x="21595" y="20207"/>
                    <a:pt x="21469" y="20634"/>
                    <a:pt x="21246" y="20967"/>
                  </a:cubicBezTo>
                  <a:cubicBezTo>
                    <a:pt x="20974" y="21371"/>
                    <a:pt x="20585" y="21600"/>
                    <a:pt x="20177" y="21594"/>
                  </a:cubicBezTo>
                  <a:lnTo>
                    <a:pt x="0" y="21594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2" name="Google Shape;102;p15"/>
            <p:cNvSpPr/>
            <p:nvPr/>
          </p:nvSpPr>
          <p:spPr>
            <a:xfrm rot="10800000">
              <a:off x="14409511" y="7101535"/>
              <a:ext cx="2485793" cy="1844356"/>
            </a:xfrm>
            <a:custGeom>
              <a:rect b="b" l="l" r="r" t="t"/>
              <a:pathLst>
                <a:path extrusionOk="0" h="21594" w="21600">
                  <a:moveTo>
                    <a:pt x="0" y="0"/>
                  </a:moveTo>
                  <a:lnTo>
                    <a:pt x="0" y="19761"/>
                  </a:lnTo>
                  <a:cubicBezTo>
                    <a:pt x="5" y="20207"/>
                    <a:pt x="129" y="20634"/>
                    <a:pt x="349" y="20967"/>
                  </a:cubicBezTo>
                  <a:cubicBezTo>
                    <a:pt x="617" y="21371"/>
                    <a:pt x="1001" y="21600"/>
                    <a:pt x="1403" y="21594"/>
                  </a:cubicBezTo>
                  <a:lnTo>
                    <a:pt x="21600" y="21594"/>
                  </a:lnTo>
                </a:path>
              </a:pathLst>
            </a:custGeom>
            <a:noFill/>
            <a:ln cap="flat" cmpd="sng" w="25400">
              <a:solidFill>
                <a:srgbClr val="D6D7DA"/>
              </a:solidFill>
              <a:prstDash val="solid"/>
              <a:miter lim="400000"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3" name="Google Shape;103;p15"/>
            <p:cNvSpPr/>
            <p:nvPr/>
          </p:nvSpPr>
          <p:spPr>
            <a:xfrm>
              <a:off x="9570574" y="6269236"/>
              <a:ext cx="5242852" cy="1177529"/>
            </a:xfrm>
            <a:custGeom>
              <a:rect b="b" l="l" r="r" t="t"/>
              <a:pathLst>
                <a:path extrusionOk="0" h="21600" w="21600">
                  <a:moveTo>
                    <a:pt x="975" y="0"/>
                  </a:moveTo>
                  <a:lnTo>
                    <a:pt x="20625" y="0"/>
                  </a:lnTo>
                  <a:cubicBezTo>
                    <a:pt x="20764" y="0"/>
                    <a:pt x="20870" y="0"/>
                    <a:pt x="20959" y="27"/>
                  </a:cubicBezTo>
                  <a:cubicBezTo>
                    <a:pt x="21048" y="53"/>
                    <a:pt x="21122" y="106"/>
                    <a:pt x="21197" y="213"/>
                  </a:cubicBezTo>
                  <a:cubicBezTo>
                    <a:pt x="21280" y="347"/>
                    <a:pt x="21353" y="558"/>
                    <a:pt x="21414" y="828"/>
                  </a:cubicBezTo>
                  <a:cubicBezTo>
                    <a:pt x="21475" y="1098"/>
                    <a:pt x="21522" y="1427"/>
                    <a:pt x="21552" y="1794"/>
                  </a:cubicBezTo>
                  <a:cubicBezTo>
                    <a:pt x="21576" y="2130"/>
                    <a:pt x="21588" y="2456"/>
                    <a:pt x="21594" y="2856"/>
                  </a:cubicBezTo>
                  <a:cubicBezTo>
                    <a:pt x="21600" y="3256"/>
                    <a:pt x="21600" y="3730"/>
                    <a:pt x="21600" y="4362"/>
                  </a:cubicBezTo>
                  <a:lnTo>
                    <a:pt x="21600" y="17257"/>
                  </a:lnTo>
                  <a:cubicBezTo>
                    <a:pt x="21600" y="17879"/>
                    <a:pt x="21600" y="18349"/>
                    <a:pt x="21594" y="18746"/>
                  </a:cubicBezTo>
                  <a:cubicBezTo>
                    <a:pt x="21588" y="19144"/>
                    <a:pt x="21576" y="19470"/>
                    <a:pt x="21552" y="19806"/>
                  </a:cubicBezTo>
                  <a:cubicBezTo>
                    <a:pt x="21522" y="20173"/>
                    <a:pt x="21475" y="20502"/>
                    <a:pt x="21414" y="20772"/>
                  </a:cubicBezTo>
                  <a:cubicBezTo>
                    <a:pt x="21353" y="21042"/>
                    <a:pt x="21280" y="21253"/>
                    <a:pt x="21197" y="21387"/>
                  </a:cubicBezTo>
                  <a:cubicBezTo>
                    <a:pt x="21122" y="21494"/>
                    <a:pt x="21048" y="21547"/>
                    <a:pt x="20959" y="21573"/>
                  </a:cubicBezTo>
                  <a:cubicBezTo>
                    <a:pt x="20869" y="21600"/>
                    <a:pt x="20762" y="21600"/>
                    <a:pt x="20620" y="21600"/>
                  </a:cubicBezTo>
                  <a:lnTo>
                    <a:pt x="975" y="21600"/>
                  </a:lnTo>
                  <a:cubicBezTo>
                    <a:pt x="836" y="21600"/>
                    <a:pt x="730" y="21600"/>
                    <a:pt x="641" y="21573"/>
                  </a:cubicBezTo>
                  <a:cubicBezTo>
                    <a:pt x="552" y="21547"/>
                    <a:pt x="478" y="21494"/>
                    <a:pt x="403" y="21387"/>
                  </a:cubicBezTo>
                  <a:cubicBezTo>
                    <a:pt x="320" y="21253"/>
                    <a:pt x="247" y="21042"/>
                    <a:pt x="186" y="20772"/>
                  </a:cubicBezTo>
                  <a:cubicBezTo>
                    <a:pt x="125" y="20502"/>
                    <a:pt x="78" y="20173"/>
                    <a:pt x="48" y="19806"/>
                  </a:cubicBezTo>
                  <a:cubicBezTo>
                    <a:pt x="24" y="19470"/>
                    <a:pt x="12" y="19144"/>
                    <a:pt x="6" y="18744"/>
                  </a:cubicBezTo>
                  <a:cubicBezTo>
                    <a:pt x="0" y="18344"/>
                    <a:pt x="0" y="17870"/>
                    <a:pt x="0" y="17238"/>
                  </a:cubicBezTo>
                  <a:lnTo>
                    <a:pt x="0" y="4343"/>
                  </a:lnTo>
                  <a:cubicBezTo>
                    <a:pt x="0" y="3721"/>
                    <a:pt x="0" y="3251"/>
                    <a:pt x="6" y="2854"/>
                  </a:cubicBezTo>
                  <a:cubicBezTo>
                    <a:pt x="12" y="2456"/>
                    <a:pt x="24" y="2130"/>
                    <a:pt x="48" y="1794"/>
                  </a:cubicBezTo>
                  <a:cubicBezTo>
                    <a:pt x="78" y="1427"/>
                    <a:pt x="125" y="1098"/>
                    <a:pt x="186" y="828"/>
                  </a:cubicBezTo>
                  <a:cubicBezTo>
                    <a:pt x="247" y="558"/>
                    <a:pt x="320" y="347"/>
                    <a:pt x="403" y="213"/>
                  </a:cubicBezTo>
                  <a:cubicBezTo>
                    <a:pt x="478" y="106"/>
                    <a:pt x="552" y="53"/>
                    <a:pt x="641" y="27"/>
                  </a:cubicBezTo>
                  <a:cubicBezTo>
                    <a:pt x="731" y="0"/>
                    <a:pt x="838" y="0"/>
                    <a:pt x="980" y="0"/>
                  </a:cubicBezTo>
                  <a:lnTo>
                    <a:pt x="975" y="0"/>
                  </a:ln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Helvetica Neue"/>
                <a:buNone/>
              </a:pPr>
              <a:r>
                <a:t/>
              </a:r>
              <a:endPara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104" name="Google Shape;104;p15"/>
            <p:cNvSpPr txBox="1"/>
            <p:nvPr/>
          </p:nvSpPr>
          <p:spPr>
            <a:xfrm>
              <a:off x="10698548" y="6565900"/>
              <a:ext cx="2986903" cy="53340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t" bIns="19050" lIns="19050" spcFirstLastPara="1" rIns="19050" wrap="square" tIns="1905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100"/>
                <a:buFont typeface="Barlow"/>
                <a:buNone/>
              </a:pPr>
              <a:r>
                <a:rPr b="1" i="0" lang="en-GB" sz="1100" u="none" cap="none" strike="noStrike">
                  <a:solidFill>
                    <a:srgbClr val="FFFFFF"/>
                  </a:solidFill>
                  <a:latin typeface="Barlow"/>
                  <a:ea typeface="Barlow"/>
                  <a:cs typeface="Barlow"/>
                  <a:sym typeface="Barlow"/>
                </a:rPr>
                <a:t>Text Placeholder</a:t>
              </a:r>
              <a:endParaRPr sz="500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HS2020">
      <a:dk1>
        <a:srgbClr val="2A363E"/>
      </a:dk1>
      <a:lt1>
        <a:srgbClr val="FEFFFE"/>
      </a:lt1>
      <a:dk2>
        <a:srgbClr val="8B909B"/>
      </a:dk2>
      <a:lt2>
        <a:srgbClr val="F3F4F5"/>
      </a:lt2>
      <a:accent1>
        <a:srgbClr val="FECC42"/>
      </a:accent1>
      <a:accent2>
        <a:srgbClr val="FA7571"/>
      </a:accent2>
      <a:accent3>
        <a:srgbClr val="2598F5"/>
      </a:accent3>
      <a:accent4>
        <a:srgbClr val="924883"/>
      </a:accent4>
      <a:accent5>
        <a:srgbClr val="9BCAFA"/>
      </a:accent5>
      <a:accent6>
        <a:srgbClr val="D5D8DA"/>
      </a:accent6>
      <a:hlink>
        <a:srgbClr val="2598F3"/>
      </a:hlink>
      <a:folHlink>
        <a:srgbClr val="2598F3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