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9C73A87-99E5-A644-A42D-8BAC5EB93EBE}"/>
              </a:ext>
            </a:extLst>
          </p:cNvPr>
          <p:cNvGrpSpPr/>
          <p:nvPr/>
        </p:nvGrpSpPr>
        <p:grpSpPr>
          <a:xfrm>
            <a:off x="3131737" y="1765409"/>
            <a:ext cx="18148159" cy="10134015"/>
            <a:chOff x="3131737" y="1765409"/>
            <a:chExt cx="18148159" cy="10134015"/>
          </a:xfrm>
        </p:grpSpPr>
        <p:sp>
          <p:nvSpPr>
            <p:cNvPr id="1452" name="Line"/>
            <p:cNvSpPr/>
            <p:nvPr/>
          </p:nvSpPr>
          <p:spPr>
            <a:xfrm flipV="1">
              <a:off x="9725958" y="4488745"/>
              <a:ext cx="0" cy="92475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53" name="Line"/>
            <p:cNvSpPr/>
            <p:nvPr/>
          </p:nvSpPr>
          <p:spPr>
            <a:xfrm flipV="1">
              <a:off x="14658039" y="4488745"/>
              <a:ext cx="0" cy="92475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54" name="Line"/>
            <p:cNvSpPr/>
            <p:nvPr/>
          </p:nvSpPr>
          <p:spPr>
            <a:xfrm flipV="1">
              <a:off x="12198434" y="5387779"/>
              <a:ext cx="0" cy="92475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55" name="Line"/>
            <p:cNvSpPr/>
            <p:nvPr/>
          </p:nvSpPr>
          <p:spPr>
            <a:xfrm flipV="1">
              <a:off x="9724175" y="8346133"/>
              <a:ext cx="0" cy="924750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56" name="Line"/>
            <p:cNvSpPr/>
            <p:nvPr/>
          </p:nvSpPr>
          <p:spPr>
            <a:xfrm flipV="1">
              <a:off x="14656256" y="8352856"/>
              <a:ext cx="0" cy="92475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57" name="Line"/>
            <p:cNvSpPr/>
            <p:nvPr/>
          </p:nvSpPr>
          <p:spPr>
            <a:xfrm flipV="1">
              <a:off x="12214869" y="7430239"/>
              <a:ext cx="0" cy="92475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58" name="Line"/>
            <p:cNvSpPr/>
            <p:nvPr/>
          </p:nvSpPr>
          <p:spPr>
            <a:xfrm>
              <a:off x="4779243" y="8352948"/>
              <a:ext cx="14820454" cy="83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3" extrusionOk="0">
                  <a:moveTo>
                    <a:pt x="0" y="21295"/>
                  </a:moveTo>
                  <a:lnTo>
                    <a:pt x="0" y="6662"/>
                  </a:lnTo>
                  <a:cubicBezTo>
                    <a:pt x="1" y="4864"/>
                    <a:pt x="42" y="3145"/>
                    <a:pt x="116" y="1893"/>
                  </a:cubicBezTo>
                  <a:cubicBezTo>
                    <a:pt x="195" y="555"/>
                    <a:pt x="302" y="-127"/>
                    <a:pt x="411" y="20"/>
                  </a:cubicBezTo>
                  <a:lnTo>
                    <a:pt x="21229" y="20"/>
                  </a:lnTo>
                  <a:cubicBezTo>
                    <a:pt x="21338" y="43"/>
                    <a:pt x="21441" y="897"/>
                    <a:pt x="21512" y="2361"/>
                  </a:cubicBezTo>
                  <a:cubicBezTo>
                    <a:pt x="21568" y="3526"/>
                    <a:pt x="21599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w="25400" cap="flat">
              <a:solidFill>
                <a:srgbClr val="D5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59" name="Shape"/>
            <p:cNvSpPr/>
            <p:nvPr/>
          </p:nvSpPr>
          <p:spPr>
            <a:xfrm>
              <a:off x="9568429" y="6270933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60" name="Text Placeholder"/>
            <p:cNvSpPr txBox="1"/>
            <p:nvPr/>
          </p:nvSpPr>
          <p:spPr>
            <a:xfrm>
              <a:off x="10696403" y="6567597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61" name="Shape"/>
            <p:cNvSpPr/>
            <p:nvPr/>
          </p:nvSpPr>
          <p:spPr>
            <a:xfrm>
              <a:off x="3131737" y="9151681"/>
              <a:ext cx="3341245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62" name="Text Placeholder"/>
            <p:cNvSpPr txBox="1"/>
            <p:nvPr/>
          </p:nvSpPr>
          <p:spPr>
            <a:xfrm>
              <a:off x="3692755" y="9348898"/>
              <a:ext cx="2219208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63" name="Shape"/>
            <p:cNvSpPr/>
            <p:nvPr/>
          </p:nvSpPr>
          <p:spPr>
            <a:xfrm>
              <a:off x="8067374" y="9151681"/>
              <a:ext cx="3341245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64" name="Text Placeholder"/>
            <p:cNvSpPr txBox="1"/>
            <p:nvPr/>
          </p:nvSpPr>
          <p:spPr>
            <a:xfrm>
              <a:off x="8628392" y="9348898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65" name="Shape"/>
            <p:cNvSpPr/>
            <p:nvPr/>
          </p:nvSpPr>
          <p:spPr>
            <a:xfrm>
              <a:off x="13003011" y="9151681"/>
              <a:ext cx="3341246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66" name="Text Placeholder"/>
            <p:cNvSpPr txBox="1"/>
            <p:nvPr/>
          </p:nvSpPr>
          <p:spPr>
            <a:xfrm>
              <a:off x="13564030" y="9348898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67" name="Shape"/>
            <p:cNvSpPr/>
            <p:nvPr/>
          </p:nvSpPr>
          <p:spPr>
            <a:xfrm>
              <a:off x="17938650" y="9151681"/>
              <a:ext cx="3341246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68" name="Text Placeholder"/>
            <p:cNvSpPr txBox="1"/>
            <p:nvPr/>
          </p:nvSpPr>
          <p:spPr>
            <a:xfrm>
              <a:off x="18499668" y="9348898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69" name="Line"/>
            <p:cNvSpPr/>
            <p:nvPr/>
          </p:nvSpPr>
          <p:spPr>
            <a:xfrm rot="10800000">
              <a:off x="4781773" y="4560463"/>
              <a:ext cx="14820454" cy="83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3" extrusionOk="0">
                  <a:moveTo>
                    <a:pt x="0" y="21295"/>
                  </a:moveTo>
                  <a:lnTo>
                    <a:pt x="0" y="6662"/>
                  </a:lnTo>
                  <a:cubicBezTo>
                    <a:pt x="1" y="4864"/>
                    <a:pt x="42" y="3145"/>
                    <a:pt x="116" y="1893"/>
                  </a:cubicBezTo>
                  <a:cubicBezTo>
                    <a:pt x="195" y="555"/>
                    <a:pt x="302" y="-127"/>
                    <a:pt x="411" y="20"/>
                  </a:cubicBezTo>
                  <a:lnTo>
                    <a:pt x="21229" y="20"/>
                  </a:lnTo>
                  <a:cubicBezTo>
                    <a:pt x="21338" y="43"/>
                    <a:pt x="21441" y="897"/>
                    <a:pt x="21512" y="2361"/>
                  </a:cubicBezTo>
                  <a:cubicBezTo>
                    <a:pt x="21568" y="3526"/>
                    <a:pt x="21599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w="25400" cap="flat">
              <a:solidFill>
                <a:srgbClr val="D5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70" name="Shape"/>
            <p:cNvSpPr/>
            <p:nvPr/>
          </p:nvSpPr>
          <p:spPr>
            <a:xfrm>
              <a:off x="3131737" y="3756603"/>
              <a:ext cx="3341245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71" name="Text Placeholder"/>
            <p:cNvSpPr txBox="1"/>
            <p:nvPr/>
          </p:nvSpPr>
          <p:spPr>
            <a:xfrm>
              <a:off x="3692755" y="3953820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72" name="Shape"/>
            <p:cNvSpPr/>
            <p:nvPr/>
          </p:nvSpPr>
          <p:spPr>
            <a:xfrm>
              <a:off x="8067374" y="3756603"/>
              <a:ext cx="3341246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73" name="Text Placeholder"/>
            <p:cNvSpPr txBox="1"/>
            <p:nvPr/>
          </p:nvSpPr>
          <p:spPr>
            <a:xfrm>
              <a:off x="8628393" y="3953820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74" name="Shape"/>
            <p:cNvSpPr/>
            <p:nvPr/>
          </p:nvSpPr>
          <p:spPr>
            <a:xfrm>
              <a:off x="13003011" y="3756603"/>
              <a:ext cx="3341246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75" name="Text Placeholder"/>
            <p:cNvSpPr txBox="1"/>
            <p:nvPr/>
          </p:nvSpPr>
          <p:spPr>
            <a:xfrm>
              <a:off x="13564030" y="3953820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76" name="Shape"/>
            <p:cNvSpPr/>
            <p:nvPr/>
          </p:nvSpPr>
          <p:spPr>
            <a:xfrm>
              <a:off x="17938650" y="3756603"/>
              <a:ext cx="3341246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77" name="Text Placeholder"/>
            <p:cNvSpPr txBox="1"/>
            <p:nvPr/>
          </p:nvSpPr>
          <p:spPr>
            <a:xfrm>
              <a:off x="18499668" y="3953820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78" name="Text Placeholder"/>
            <p:cNvSpPr txBox="1"/>
            <p:nvPr/>
          </p:nvSpPr>
          <p:spPr>
            <a:xfrm>
              <a:off x="3667355" y="10621758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79" name="Text Placeholder"/>
            <p:cNvSpPr txBox="1"/>
            <p:nvPr/>
          </p:nvSpPr>
          <p:spPr>
            <a:xfrm>
              <a:off x="3667355" y="11467623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80" name="Triangle"/>
            <p:cNvSpPr/>
            <p:nvPr/>
          </p:nvSpPr>
          <p:spPr>
            <a:xfrm rot="10800000">
              <a:off x="4664328" y="10324291"/>
              <a:ext cx="225263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81" name="Triangle"/>
            <p:cNvSpPr/>
            <p:nvPr/>
          </p:nvSpPr>
          <p:spPr>
            <a:xfrm rot="10800000">
              <a:off x="4664328" y="11186497"/>
              <a:ext cx="225263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82" name="Text Placeholder"/>
            <p:cNvSpPr txBox="1"/>
            <p:nvPr/>
          </p:nvSpPr>
          <p:spPr>
            <a:xfrm>
              <a:off x="8607086" y="10621758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83" name="Text Placeholder"/>
            <p:cNvSpPr txBox="1"/>
            <p:nvPr/>
          </p:nvSpPr>
          <p:spPr>
            <a:xfrm>
              <a:off x="8607086" y="11467623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84" name="Triangle"/>
            <p:cNvSpPr/>
            <p:nvPr/>
          </p:nvSpPr>
          <p:spPr>
            <a:xfrm rot="10800000">
              <a:off x="9604060" y="10324291"/>
              <a:ext cx="225262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85" name="Triangle"/>
            <p:cNvSpPr/>
            <p:nvPr/>
          </p:nvSpPr>
          <p:spPr>
            <a:xfrm rot="10800000">
              <a:off x="9604060" y="11186497"/>
              <a:ext cx="225262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86" name="Text Placeholder"/>
            <p:cNvSpPr txBox="1"/>
            <p:nvPr/>
          </p:nvSpPr>
          <p:spPr>
            <a:xfrm>
              <a:off x="13551330" y="10621758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87" name="Text Placeholder"/>
            <p:cNvSpPr txBox="1"/>
            <p:nvPr/>
          </p:nvSpPr>
          <p:spPr>
            <a:xfrm>
              <a:off x="13551330" y="11467623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88" name="Triangle"/>
            <p:cNvSpPr/>
            <p:nvPr/>
          </p:nvSpPr>
          <p:spPr>
            <a:xfrm rot="10800000">
              <a:off x="14548303" y="10324291"/>
              <a:ext cx="225263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89" name="Triangle"/>
            <p:cNvSpPr/>
            <p:nvPr/>
          </p:nvSpPr>
          <p:spPr>
            <a:xfrm rot="10800000">
              <a:off x="14548303" y="11186497"/>
              <a:ext cx="225263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90" name="Text Placeholder"/>
            <p:cNvSpPr txBox="1"/>
            <p:nvPr/>
          </p:nvSpPr>
          <p:spPr>
            <a:xfrm>
              <a:off x="18474496" y="10621758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91" name="Text Placeholder"/>
            <p:cNvSpPr txBox="1"/>
            <p:nvPr/>
          </p:nvSpPr>
          <p:spPr>
            <a:xfrm>
              <a:off x="18474496" y="11467623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92" name="Triangle"/>
            <p:cNvSpPr/>
            <p:nvPr/>
          </p:nvSpPr>
          <p:spPr>
            <a:xfrm rot="10800000">
              <a:off x="19471469" y="10324291"/>
              <a:ext cx="225263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93" name="Triangle"/>
            <p:cNvSpPr/>
            <p:nvPr/>
          </p:nvSpPr>
          <p:spPr>
            <a:xfrm rot="10800000">
              <a:off x="19471469" y="11186497"/>
              <a:ext cx="225263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94" name="Text Placeholder"/>
            <p:cNvSpPr txBox="1"/>
            <p:nvPr/>
          </p:nvSpPr>
          <p:spPr>
            <a:xfrm>
              <a:off x="3667355" y="1765409"/>
              <a:ext cx="2219209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95" name="Text Placeholder"/>
            <p:cNvSpPr txBox="1"/>
            <p:nvPr/>
          </p:nvSpPr>
          <p:spPr>
            <a:xfrm>
              <a:off x="3667355" y="2611273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96" name="Triangle"/>
            <p:cNvSpPr/>
            <p:nvPr/>
          </p:nvSpPr>
          <p:spPr>
            <a:xfrm>
              <a:off x="4664328" y="2302406"/>
              <a:ext cx="225263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97" name="Triangle"/>
            <p:cNvSpPr/>
            <p:nvPr/>
          </p:nvSpPr>
          <p:spPr>
            <a:xfrm>
              <a:off x="4664328" y="3157142"/>
              <a:ext cx="225263" cy="225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98" name="Text Placeholder"/>
            <p:cNvSpPr txBox="1"/>
            <p:nvPr/>
          </p:nvSpPr>
          <p:spPr>
            <a:xfrm>
              <a:off x="8607086" y="1765409"/>
              <a:ext cx="2219209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99" name="Text Placeholder"/>
            <p:cNvSpPr txBox="1"/>
            <p:nvPr/>
          </p:nvSpPr>
          <p:spPr>
            <a:xfrm>
              <a:off x="8607086" y="2611273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500" name="Triangle"/>
            <p:cNvSpPr/>
            <p:nvPr/>
          </p:nvSpPr>
          <p:spPr>
            <a:xfrm>
              <a:off x="9604060" y="2302406"/>
              <a:ext cx="225262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01" name="Triangle"/>
            <p:cNvSpPr/>
            <p:nvPr/>
          </p:nvSpPr>
          <p:spPr>
            <a:xfrm>
              <a:off x="9604060" y="3157142"/>
              <a:ext cx="225262" cy="225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02" name="Text Placeholder"/>
            <p:cNvSpPr txBox="1"/>
            <p:nvPr/>
          </p:nvSpPr>
          <p:spPr>
            <a:xfrm>
              <a:off x="13541050" y="1765409"/>
              <a:ext cx="2219209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503" name="Text Placeholder"/>
            <p:cNvSpPr txBox="1"/>
            <p:nvPr/>
          </p:nvSpPr>
          <p:spPr>
            <a:xfrm>
              <a:off x="13541050" y="2611273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504" name="Triangle"/>
            <p:cNvSpPr/>
            <p:nvPr/>
          </p:nvSpPr>
          <p:spPr>
            <a:xfrm>
              <a:off x="14538023" y="2302406"/>
              <a:ext cx="225263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05" name="Triangle"/>
            <p:cNvSpPr/>
            <p:nvPr/>
          </p:nvSpPr>
          <p:spPr>
            <a:xfrm>
              <a:off x="14538023" y="3157142"/>
              <a:ext cx="225263" cy="225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06" name="Text Placeholder"/>
            <p:cNvSpPr txBox="1"/>
            <p:nvPr/>
          </p:nvSpPr>
          <p:spPr>
            <a:xfrm>
              <a:off x="18476688" y="1765409"/>
              <a:ext cx="2219209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507" name="Text Placeholder"/>
            <p:cNvSpPr txBox="1"/>
            <p:nvPr/>
          </p:nvSpPr>
          <p:spPr>
            <a:xfrm>
              <a:off x="18476688" y="2611273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2D363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508" name="Triangle"/>
            <p:cNvSpPr/>
            <p:nvPr/>
          </p:nvSpPr>
          <p:spPr>
            <a:xfrm>
              <a:off x="19473661" y="2302406"/>
              <a:ext cx="225263" cy="22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09" name="Triangle"/>
            <p:cNvSpPr/>
            <p:nvPr/>
          </p:nvSpPr>
          <p:spPr>
            <a:xfrm>
              <a:off x="19473661" y="3157142"/>
              <a:ext cx="225263" cy="225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50</Words>
  <Application>Microsoft Macintosh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</vt:lpstr>
      <vt:lpstr>Barlow 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2020-01-23T16:06:40Z</dcterms:modified>
</cp:coreProperties>
</file>