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Barlow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3c09c15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3c09c15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174401" y="662028"/>
            <a:ext cx="6805560" cy="3800256"/>
            <a:chOff x="3131737" y="1765409"/>
            <a:chExt cx="18148159" cy="10134015"/>
          </a:xfrm>
        </p:grpSpPr>
        <p:cxnSp>
          <p:nvCxnSpPr>
            <p:cNvPr id="91" name="Google Shape;91;p15"/>
            <p:cNvCxnSpPr/>
            <p:nvPr/>
          </p:nvCxnSpPr>
          <p:spPr>
            <a:xfrm rot="10800000">
              <a:off x="9725958" y="4488745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2" name="Google Shape;92;p15"/>
            <p:cNvCxnSpPr/>
            <p:nvPr/>
          </p:nvCxnSpPr>
          <p:spPr>
            <a:xfrm rot="10800000">
              <a:off x="14658039" y="4488745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3" name="Google Shape;93;p15"/>
            <p:cNvCxnSpPr/>
            <p:nvPr/>
          </p:nvCxnSpPr>
          <p:spPr>
            <a:xfrm rot="10800000">
              <a:off x="12198434" y="5387779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4" name="Google Shape;94;p15"/>
            <p:cNvCxnSpPr/>
            <p:nvPr/>
          </p:nvCxnSpPr>
          <p:spPr>
            <a:xfrm rot="10800000">
              <a:off x="9724175" y="8346133"/>
              <a:ext cx="0" cy="924750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5" name="Google Shape;95;p15"/>
            <p:cNvCxnSpPr/>
            <p:nvPr/>
          </p:nvCxnSpPr>
          <p:spPr>
            <a:xfrm rot="10800000">
              <a:off x="14656256" y="8352856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cxnSp>
          <p:nvCxnSpPr>
            <p:cNvPr id="96" name="Google Shape;96;p15"/>
            <p:cNvCxnSpPr/>
            <p:nvPr/>
          </p:nvCxnSpPr>
          <p:spPr>
            <a:xfrm rot="10800000">
              <a:off x="12214869" y="7430239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97" name="Google Shape;97;p15"/>
            <p:cNvSpPr/>
            <p:nvPr/>
          </p:nvSpPr>
          <p:spPr>
            <a:xfrm>
              <a:off x="4779243" y="8352948"/>
              <a:ext cx="14820454" cy="838934"/>
            </a:xfrm>
            <a:custGeom>
              <a:rect b="b" l="l" r="r" t="t"/>
              <a:pathLst>
                <a:path extrusionOk="0" h="21473" w="21600">
                  <a:moveTo>
                    <a:pt x="0" y="21295"/>
                  </a:moveTo>
                  <a:lnTo>
                    <a:pt x="0" y="6662"/>
                  </a:lnTo>
                  <a:cubicBezTo>
                    <a:pt x="1" y="4864"/>
                    <a:pt x="42" y="3145"/>
                    <a:pt x="116" y="1893"/>
                  </a:cubicBezTo>
                  <a:cubicBezTo>
                    <a:pt x="195" y="555"/>
                    <a:pt x="302" y="-127"/>
                    <a:pt x="411" y="20"/>
                  </a:cubicBezTo>
                  <a:lnTo>
                    <a:pt x="21229" y="20"/>
                  </a:lnTo>
                  <a:cubicBezTo>
                    <a:pt x="21338" y="43"/>
                    <a:pt x="21441" y="897"/>
                    <a:pt x="21512" y="2361"/>
                  </a:cubicBezTo>
                  <a:cubicBezTo>
                    <a:pt x="21568" y="3526"/>
                    <a:pt x="21599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cap="flat" cmpd="sng" w="25400">
              <a:solidFill>
                <a:srgbClr val="D5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9568429" y="6270933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 txBox="1"/>
            <p:nvPr/>
          </p:nvSpPr>
          <p:spPr>
            <a:xfrm>
              <a:off x="10696403" y="6567597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3131737" y="9151681"/>
              <a:ext cx="3341245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5"/>
            <p:cNvSpPr txBox="1"/>
            <p:nvPr/>
          </p:nvSpPr>
          <p:spPr>
            <a:xfrm>
              <a:off x="3692755" y="9348898"/>
              <a:ext cx="2219208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8067374" y="9151681"/>
              <a:ext cx="3341245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5"/>
            <p:cNvSpPr txBox="1"/>
            <p:nvPr/>
          </p:nvSpPr>
          <p:spPr>
            <a:xfrm>
              <a:off x="8628392" y="934889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3003011" y="9151681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5" name="Google Shape;105;p15"/>
            <p:cNvSpPr txBox="1"/>
            <p:nvPr/>
          </p:nvSpPr>
          <p:spPr>
            <a:xfrm>
              <a:off x="13564030" y="934889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17938650" y="9151681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5"/>
            <p:cNvSpPr txBox="1"/>
            <p:nvPr/>
          </p:nvSpPr>
          <p:spPr>
            <a:xfrm>
              <a:off x="18499668" y="934889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4781773" y="4560463"/>
              <a:ext cx="14820454" cy="838935"/>
            </a:xfrm>
            <a:custGeom>
              <a:rect b="b" l="l" r="r" t="t"/>
              <a:pathLst>
                <a:path extrusionOk="0" h="21473" w="21600">
                  <a:moveTo>
                    <a:pt x="0" y="21295"/>
                  </a:moveTo>
                  <a:lnTo>
                    <a:pt x="0" y="6662"/>
                  </a:lnTo>
                  <a:cubicBezTo>
                    <a:pt x="1" y="4864"/>
                    <a:pt x="42" y="3145"/>
                    <a:pt x="116" y="1893"/>
                  </a:cubicBezTo>
                  <a:cubicBezTo>
                    <a:pt x="195" y="555"/>
                    <a:pt x="302" y="-127"/>
                    <a:pt x="411" y="20"/>
                  </a:cubicBezTo>
                  <a:lnTo>
                    <a:pt x="21229" y="20"/>
                  </a:lnTo>
                  <a:cubicBezTo>
                    <a:pt x="21338" y="43"/>
                    <a:pt x="21441" y="897"/>
                    <a:pt x="21512" y="2361"/>
                  </a:cubicBezTo>
                  <a:cubicBezTo>
                    <a:pt x="21568" y="3526"/>
                    <a:pt x="21599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cap="flat" cmpd="sng" w="25400">
              <a:solidFill>
                <a:srgbClr val="D5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3131737" y="3756603"/>
              <a:ext cx="3341245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 txBox="1"/>
            <p:nvPr/>
          </p:nvSpPr>
          <p:spPr>
            <a:xfrm>
              <a:off x="3692755" y="3953820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8067374" y="3756603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5"/>
            <p:cNvSpPr txBox="1"/>
            <p:nvPr/>
          </p:nvSpPr>
          <p:spPr>
            <a:xfrm>
              <a:off x="8628393" y="3953820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3003011" y="3756603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15"/>
            <p:cNvSpPr txBox="1"/>
            <p:nvPr/>
          </p:nvSpPr>
          <p:spPr>
            <a:xfrm>
              <a:off x="13564030" y="3953820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938650" y="3756603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 txBox="1"/>
            <p:nvPr/>
          </p:nvSpPr>
          <p:spPr>
            <a:xfrm>
              <a:off x="18499668" y="3953820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7" name="Google Shape;117;p15"/>
            <p:cNvSpPr txBox="1"/>
            <p:nvPr/>
          </p:nvSpPr>
          <p:spPr>
            <a:xfrm>
              <a:off x="3667355" y="1062175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8" name="Google Shape;118;p15"/>
            <p:cNvSpPr txBox="1"/>
            <p:nvPr/>
          </p:nvSpPr>
          <p:spPr>
            <a:xfrm>
              <a:off x="3667355" y="1146762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9" name="Google Shape;119;p15"/>
            <p:cNvSpPr/>
            <p:nvPr/>
          </p:nvSpPr>
          <p:spPr>
            <a:xfrm rot="10800000">
              <a:off x="4664328" y="10324291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 rot="10800000">
              <a:off x="4664328" y="11186497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15"/>
            <p:cNvSpPr txBox="1"/>
            <p:nvPr/>
          </p:nvSpPr>
          <p:spPr>
            <a:xfrm>
              <a:off x="8607086" y="1062175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2" name="Google Shape;122;p15"/>
            <p:cNvSpPr txBox="1"/>
            <p:nvPr/>
          </p:nvSpPr>
          <p:spPr>
            <a:xfrm>
              <a:off x="8607086" y="1146762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3" name="Google Shape;123;p15"/>
            <p:cNvSpPr/>
            <p:nvPr/>
          </p:nvSpPr>
          <p:spPr>
            <a:xfrm rot="10800000">
              <a:off x="9604060" y="10324291"/>
              <a:ext cx="225262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 rot="10800000">
              <a:off x="9604060" y="11186497"/>
              <a:ext cx="225262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15"/>
            <p:cNvSpPr txBox="1"/>
            <p:nvPr/>
          </p:nvSpPr>
          <p:spPr>
            <a:xfrm>
              <a:off x="13551330" y="1062175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6" name="Google Shape;126;p15"/>
            <p:cNvSpPr txBox="1"/>
            <p:nvPr/>
          </p:nvSpPr>
          <p:spPr>
            <a:xfrm>
              <a:off x="13551330" y="1146762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7" name="Google Shape;127;p15"/>
            <p:cNvSpPr/>
            <p:nvPr/>
          </p:nvSpPr>
          <p:spPr>
            <a:xfrm rot="10800000">
              <a:off x="14548303" y="10324291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 rot="10800000">
              <a:off x="14548303" y="11186497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" name="Google Shape;129;p15"/>
            <p:cNvSpPr txBox="1"/>
            <p:nvPr/>
          </p:nvSpPr>
          <p:spPr>
            <a:xfrm>
              <a:off x="18474496" y="10621758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30" name="Google Shape;130;p15"/>
            <p:cNvSpPr txBox="1"/>
            <p:nvPr/>
          </p:nvSpPr>
          <p:spPr>
            <a:xfrm>
              <a:off x="18474496" y="1146762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31" name="Google Shape;131;p15"/>
            <p:cNvSpPr/>
            <p:nvPr/>
          </p:nvSpPr>
          <p:spPr>
            <a:xfrm rot="10800000">
              <a:off x="19471469" y="10324291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 rot="10800000">
              <a:off x="19471469" y="11186497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3" name="Google Shape;133;p15"/>
            <p:cNvSpPr txBox="1"/>
            <p:nvPr/>
          </p:nvSpPr>
          <p:spPr>
            <a:xfrm>
              <a:off x="3667355" y="1765409"/>
              <a:ext cx="2219209" cy="43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34" name="Google Shape;134;p15"/>
            <p:cNvSpPr txBox="1"/>
            <p:nvPr/>
          </p:nvSpPr>
          <p:spPr>
            <a:xfrm>
              <a:off x="3667355" y="261127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4664328" y="2302406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4664328" y="3157142"/>
              <a:ext cx="225263" cy="225262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7" name="Google Shape;137;p15"/>
            <p:cNvSpPr txBox="1"/>
            <p:nvPr/>
          </p:nvSpPr>
          <p:spPr>
            <a:xfrm>
              <a:off x="8607086" y="1765409"/>
              <a:ext cx="2219209" cy="43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38" name="Google Shape;138;p15"/>
            <p:cNvSpPr txBox="1"/>
            <p:nvPr/>
          </p:nvSpPr>
          <p:spPr>
            <a:xfrm>
              <a:off x="8607086" y="261127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9604060" y="2302406"/>
              <a:ext cx="225262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9604060" y="3157142"/>
              <a:ext cx="225262" cy="225262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1" name="Google Shape;141;p15"/>
            <p:cNvSpPr txBox="1"/>
            <p:nvPr/>
          </p:nvSpPr>
          <p:spPr>
            <a:xfrm>
              <a:off x="13541050" y="1765409"/>
              <a:ext cx="2219209" cy="43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42" name="Google Shape;142;p15"/>
            <p:cNvSpPr txBox="1"/>
            <p:nvPr/>
          </p:nvSpPr>
          <p:spPr>
            <a:xfrm>
              <a:off x="13541050" y="261127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4538023" y="2302406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4538023" y="3157142"/>
              <a:ext cx="225263" cy="225262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5" name="Google Shape;145;p15"/>
            <p:cNvSpPr txBox="1"/>
            <p:nvPr/>
          </p:nvSpPr>
          <p:spPr>
            <a:xfrm>
              <a:off x="18476688" y="1765409"/>
              <a:ext cx="2219209" cy="43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46" name="Google Shape;146;p15"/>
            <p:cNvSpPr txBox="1"/>
            <p:nvPr/>
          </p:nvSpPr>
          <p:spPr>
            <a:xfrm>
              <a:off x="18476688" y="2611273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63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2D363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19473661" y="2302406"/>
              <a:ext cx="225263" cy="2252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19473661" y="3157142"/>
              <a:ext cx="225263" cy="225262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7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