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0567A88-D1C9-7A4A-9AD6-B10881B141C0}"/>
              </a:ext>
            </a:extLst>
          </p:cNvPr>
          <p:cNvGrpSpPr/>
          <p:nvPr/>
        </p:nvGrpSpPr>
        <p:grpSpPr>
          <a:xfrm>
            <a:off x="1670259" y="648067"/>
            <a:ext cx="10714093" cy="7437435"/>
            <a:chOff x="1670259" y="648067"/>
            <a:chExt cx="10714093" cy="743743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268051B-1E02-C64C-8F86-E15E10D8FFF2}"/>
                </a:ext>
              </a:extLst>
            </p:cNvPr>
            <p:cNvGrpSpPr/>
            <p:nvPr/>
          </p:nvGrpSpPr>
          <p:grpSpPr>
            <a:xfrm>
              <a:off x="1670259" y="1656765"/>
              <a:ext cx="9679021" cy="6428737"/>
              <a:chOff x="1670259" y="1656765"/>
              <a:chExt cx="9679021" cy="6428737"/>
            </a:xfrm>
          </p:grpSpPr>
          <p:sp>
            <p:nvSpPr>
              <p:cNvPr id="1480" name="Line"/>
              <p:cNvSpPr/>
              <p:nvPr/>
            </p:nvSpPr>
            <p:spPr>
              <a:xfrm flipV="1">
                <a:off x="5187178" y="3613198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1" name="Line"/>
              <p:cNvSpPr/>
              <p:nvPr/>
            </p:nvSpPr>
            <p:spPr>
              <a:xfrm flipV="1">
                <a:off x="7817622" y="3613198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2" name="Line"/>
              <p:cNvSpPr/>
              <p:nvPr/>
            </p:nvSpPr>
            <p:spPr>
              <a:xfrm flipV="1">
                <a:off x="6505832" y="4092682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3" name="Line"/>
              <p:cNvSpPr/>
              <p:nvPr/>
            </p:nvSpPr>
            <p:spPr>
              <a:xfrm flipV="1">
                <a:off x="5186227" y="5670471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4" name="Line"/>
              <p:cNvSpPr/>
              <p:nvPr/>
            </p:nvSpPr>
            <p:spPr>
              <a:xfrm flipV="1">
                <a:off x="7816671" y="5674056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5" name="Line"/>
              <p:cNvSpPr/>
              <p:nvPr/>
            </p:nvSpPr>
            <p:spPr>
              <a:xfrm flipV="1">
                <a:off x="6514597" y="5181993"/>
                <a:ext cx="0" cy="49320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6" name="Line"/>
              <p:cNvSpPr/>
              <p:nvPr/>
            </p:nvSpPr>
            <p:spPr>
              <a:xfrm>
                <a:off x="2548929" y="5674105"/>
                <a:ext cx="7904245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6" y="1893"/>
                    </a:cubicBezTo>
                    <a:cubicBezTo>
                      <a:pt x="195" y="555"/>
                      <a:pt x="302" y="-127"/>
                      <a:pt x="411" y="20"/>
                    </a:cubicBezTo>
                    <a:lnTo>
                      <a:pt x="21229" y="20"/>
                    </a:lnTo>
                    <a:cubicBezTo>
                      <a:pt x="21338" y="43"/>
                      <a:pt x="21441" y="897"/>
                      <a:pt x="21512" y="2361"/>
                    </a:cubicBezTo>
                    <a:cubicBezTo>
                      <a:pt x="21568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7" name="Shape"/>
              <p:cNvSpPr/>
              <p:nvPr/>
            </p:nvSpPr>
            <p:spPr>
              <a:xfrm>
                <a:off x="5103162" y="4563698"/>
                <a:ext cx="2796190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8" name="Text Placeholder"/>
              <p:cNvSpPr txBox="1"/>
              <p:nvPr/>
            </p:nvSpPr>
            <p:spPr>
              <a:xfrm>
                <a:off x="5312187" y="4696519"/>
                <a:ext cx="2378139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89" name="Shape"/>
              <p:cNvSpPr/>
              <p:nvPr/>
            </p:nvSpPr>
            <p:spPr>
              <a:xfrm>
                <a:off x="1670259" y="6100097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0" name="Text Placeholder"/>
              <p:cNvSpPr txBox="1"/>
              <p:nvPr/>
            </p:nvSpPr>
            <p:spPr>
              <a:xfrm>
                <a:off x="1816050" y="6179879"/>
                <a:ext cx="14756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91" name="Shape"/>
              <p:cNvSpPr/>
              <p:nvPr/>
            </p:nvSpPr>
            <p:spPr>
              <a:xfrm>
                <a:off x="4302599" y="610009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2" name="Text Placeholder"/>
              <p:cNvSpPr txBox="1"/>
              <p:nvPr/>
            </p:nvSpPr>
            <p:spPr>
              <a:xfrm>
                <a:off x="4448391" y="6179879"/>
                <a:ext cx="14756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93" name="Shape"/>
              <p:cNvSpPr/>
              <p:nvPr/>
            </p:nvSpPr>
            <p:spPr>
              <a:xfrm>
                <a:off x="6934940" y="6100097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4" name="Text Placeholder"/>
              <p:cNvSpPr txBox="1"/>
              <p:nvPr/>
            </p:nvSpPr>
            <p:spPr>
              <a:xfrm>
                <a:off x="7080732" y="6179879"/>
                <a:ext cx="14756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95" name="Shape"/>
              <p:cNvSpPr/>
              <p:nvPr/>
            </p:nvSpPr>
            <p:spPr>
              <a:xfrm>
                <a:off x="9567282" y="6100097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6" name="Text Placeholder"/>
              <p:cNvSpPr txBox="1"/>
              <p:nvPr/>
            </p:nvSpPr>
            <p:spPr>
              <a:xfrm>
                <a:off x="9713073" y="6179879"/>
                <a:ext cx="14756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97" name="Line"/>
              <p:cNvSpPr/>
              <p:nvPr/>
            </p:nvSpPr>
            <p:spPr>
              <a:xfrm rot="10800000">
                <a:off x="2550278" y="3651447"/>
                <a:ext cx="7904245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6" y="1893"/>
                    </a:cubicBezTo>
                    <a:cubicBezTo>
                      <a:pt x="195" y="555"/>
                      <a:pt x="302" y="-127"/>
                      <a:pt x="411" y="20"/>
                    </a:cubicBezTo>
                    <a:lnTo>
                      <a:pt x="21229" y="20"/>
                    </a:lnTo>
                    <a:cubicBezTo>
                      <a:pt x="21338" y="43"/>
                      <a:pt x="21441" y="897"/>
                      <a:pt x="21512" y="2361"/>
                    </a:cubicBezTo>
                    <a:cubicBezTo>
                      <a:pt x="21568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8" name="Shape"/>
              <p:cNvSpPr/>
              <p:nvPr/>
            </p:nvSpPr>
            <p:spPr>
              <a:xfrm>
                <a:off x="1670259" y="3222721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9" name="Text Placeholder"/>
              <p:cNvSpPr txBox="1"/>
              <p:nvPr/>
            </p:nvSpPr>
            <p:spPr>
              <a:xfrm>
                <a:off x="1816050" y="3302504"/>
                <a:ext cx="14756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0" name="Shape"/>
              <p:cNvSpPr/>
              <p:nvPr/>
            </p:nvSpPr>
            <p:spPr>
              <a:xfrm>
                <a:off x="4302600" y="3222721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1" name="Text Placeholder"/>
              <p:cNvSpPr txBox="1"/>
              <p:nvPr/>
            </p:nvSpPr>
            <p:spPr>
              <a:xfrm>
                <a:off x="4448391" y="3302504"/>
                <a:ext cx="14756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2" name="Shape"/>
              <p:cNvSpPr/>
              <p:nvPr/>
            </p:nvSpPr>
            <p:spPr>
              <a:xfrm>
                <a:off x="6934940" y="3222721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3" name="Text Placeholder"/>
              <p:cNvSpPr txBox="1"/>
              <p:nvPr/>
            </p:nvSpPr>
            <p:spPr>
              <a:xfrm>
                <a:off x="7080732" y="3302504"/>
                <a:ext cx="14756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4" name="Shape"/>
              <p:cNvSpPr/>
              <p:nvPr/>
            </p:nvSpPr>
            <p:spPr>
              <a:xfrm>
                <a:off x="9567282" y="3222721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5" name="Text Placeholder"/>
              <p:cNvSpPr txBox="1"/>
              <p:nvPr/>
            </p:nvSpPr>
            <p:spPr>
              <a:xfrm>
                <a:off x="9713073" y="3302504"/>
                <a:ext cx="14756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6" name="Text Placeholder"/>
              <p:cNvSpPr txBox="1"/>
              <p:nvPr/>
            </p:nvSpPr>
            <p:spPr>
              <a:xfrm>
                <a:off x="1955922" y="6884139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7" name="Text Placeholder"/>
              <p:cNvSpPr txBox="1"/>
              <p:nvPr/>
            </p:nvSpPr>
            <p:spPr>
              <a:xfrm>
                <a:off x="1955922" y="7599514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08" name="Triangle"/>
              <p:cNvSpPr/>
              <p:nvPr/>
            </p:nvSpPr>
            <p:spPr>
              <a:xfrm rot="10800000">
                <a:off x="2487641" y="6725490"/>
                <a:ext cx="120140" cy="120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9" name="Triangle"/>
              <p:cNvSpPr/>
              <p:nvPr/>
            </p:nvSpPr>
            <p:spPr>
              <a:xfrm rot="10800000">
                <a:off x="2487641" y="7449580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0" name="Text Placeholder"/>
              <p:cNvSpPr txBox="1"/>
              <p:nvPr/>
            </p:nvSpPr>
            <p:spPr>
              <a:xfrm>
                <a:off x="4590446" y="6884139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11" name="Text Placeholder"/>
              <p:cNvSpPr txBox="1"/>
              <p:nvPr/>
            </p:nvSpPr>
            <p:spPr>
              <a:xfrm>
                <a:off x="4590446" y="7599514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12" name="Triangle"/>
              <p:cNvSpPr/>
              <p:nvPr/>
            </p:nvSpPr>
            <p:spPr>
              <a:xfrm rot="10800000">
                <a:off x="5122166" y="6725490"/>
                <a:ext cx="120140" cy="120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3" name="Triangle"/>
              <p:cNvSpPr/>
              <p:nvPr/>
            </p:nvSpPr>
            <p:spPr>
              <a:xfrm rot="10800000">
                <a:off x="5122166" y="7449580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4" name="Text Placeholder"/>
              <p:cNvSpPr txBox="1"/>
              <p:nvPr/>
            </p:nvSpPr>
            <p:spPr>
              <a:xfrm>
                <a:off x="7227376" y="6884139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15" name="Text Placeholder"/>
              <p:cNvSpPr txBox="1"/>
              <p:nvPr/>
            </p:nvSpPr>
            <p:spPr>
              <a:xfrm>
                <a:off x="7227376" y="7599514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16" name="Triangle"/>
              <p:cNvSpPr/>
              <p:nvPr/>
            </p:nvSpPr>
            <p:spPr>
              <a:xfrm rot="10800000">
                <a:off x="7759096" y="6725490"/>
                <a:ext cx="120140" cy="120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7" name="Triangle"/>
              <p:cNvSpPr/>
              <p:nvPr/>
            </p:nvSpPr>
            <p:spPr>
              <a:xfrm rot="10800000">
                <a:off x="7759096" y="7449580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8" name="Text Placeholder"/>
              <p:cNvSpPr txBox="1"/>
              <p:nvPr/>
            </p:nvSpPr>
            <p:spPr>
              <a:xfrm>
                <a:off x="9853066" y="6884139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19" name="Text Placeholder"/>
              <p:cNvSpPr txBox="1"/>
              <p:nvPr/>
            </p:nvSpPr>
            <p:spPr>
              <a:xfrm>
                <a:off x="9853066" y="7599514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0" name="Triangle"/>
              <p:cNvSpPr/>
              <p:nvPr/>
            </p:nvSpPr>
            <p:spPr>
              <a:xfrm rot="10800000">
                <a:off x="10384785" y="6725490"/>
                <a:ext cx="120141" cy="120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1" name="Triangle"/>
              <p:cNvSpPr/>
              <p:nvPr/>
            </p:nvSpPr>
            <p:spPr>
              <a:xfrm rot="10800000">
                <a:off x="10384785" y="7449580"/>
                <a:ext cx="120141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2" name="Text Placeholder"/>
              <p:cNvSpPr txBox="1"/>
              <p:nvPr/>
            </p:nvSpPr>
            <p:spPr>
              <a:xfrm>
                <a:off x="1955922" y="1656765"/>
                <a:ext cx="1183578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3" name="Text Placeholder"/>
              <p:cNvSpPr txBox="1"/>
              <p:nvPr/>
            </p:nvSpPr>
            <p:spPr>
              <a:xfrm>
                <a:off x="1955922" y="2385285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4" name="Triangle"/>
              <p:cNvSpPr/>
              <p:nvPr/>
            </p:nvSpPr>
            <p:spPr>
              <a:xfrm>
                <a:off x="2487641" y="2197163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5" name="Triangle"/>
              <p:cNvSpPr/>
              <p:nvPr/>
            </p:nvSpPr>
            <p:spPr>
              <a:xfrm>
                <a:off x="2487641" y="2930415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6" name="Text Placeholder"/>
              <p:cNvSpPr txBox="1"/>
              <p:nvPr/>
            </p:nvSpPr>
            <p:spPr>
              <a:xfrm>
                <a:off x="4590446" y="1656765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7" name="Text Placeholder"/>
              <p:cNvSpPr txBox="1"/>
              <p:nvPr/>
            </p:nvSpPr>
            <p:spPr>
              <a:xfrm>
                <a:off x="4590446" y="2385285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8" name="Triangle"/>
              <p:cNvSpPr/>
              <p:nvPr/>
            </p:nvSpPr>
            <p:spPr>
              <a:xfrm>
                <a:off x="5122166" y="2197163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9" name="Triangle"/>
              <p:cNvSpPr/>
              <p:nvPr/>
            </p:nvSpPr>
            <p:spPr>
              <a:xfrm>
                <a:off x="5122166" y="2930415"/>
                <a:ext cx="120140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0" name="Text Placeholder"/>
              <p:cNvSpPr txBox="1"/>
              <p:nvPr/>
            </p:nvSpPr>
            <p:spPr>
              <a:xfrm>
                <a:off x="7221894" y="1656765"/>
                <a:ext cx="1183578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1" name="Text Placeholder"/>
              <p:cNvSpPr txBox="1"/>
              <p:nvPr/>
            </p:nvSpPr>
            <p:spPr>
              <a:xfrm>
                <a:off x="7221894" y="2385285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2" name="Triangle"/>
              <p:cNvSpPr/>
              <p:nvPr/>
            </p:nvSpPr>
            <p:spPr>
              <a:xfrm>
                <a:off x="7753613" y="2197163"/>
                <a:ext cx="120141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3" name="Triangle"/>
              <p:cNvSpPr/>
              <p:nvPr/>
            </p:nvSpPr>
            <p:spPr>
              <a:xfrm>
                <a:off x="7753613" y="2930415"/>
                <a:ext cx="120141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4" name="Text Placeholder"/>
              <p:cNvSpPr txBox="1"/>
              <p:nvPr/>
            </p:nvSpPr>
            <p:spPr>
              <a:xfrm>
                <a:off x="9854235" y="1656765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5" name="Text Placeholder"/>
              <p:cNvSpPr txBox="1"/>
              <p:nvPr/>
            </p:nvSpPr>
            <p:spPr>
              <a:xfrm>
                <a:off x="9854235" y="2385285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6" name="Triangle"/>
              <p:cNvSpPr/>
              <p:nvPr/>
            </p:nvSpPr>
            <p:spPr>
              <a:xfrm>
                <a:off x="10385954" y="2197163"/>
                <a:ext cx="120141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7" name="Triangle"/>
              <p:cNvSpPr/>
              <p:nvPr/>
            </p:nvSpPr>
            <p:spPr>
              <a:xfrm>
                <a:off x="10385954" y="2930415"/>
                <a:ext cx="120141" cy="120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65" name="Group">
              <a:extLst>
                <a:ext uri="{FF2B5EF4-FFF2-40B4-BE49-F238E27FC236}">
                  <a16:creationId xmlns:a16="http://schemas.microsoft.com/office/drawing/2014/main" id="{5E669A1F-F145-EF47-82C3-673B8109F772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66" name="Template by HiSlide.io">
                <a:extLst>
                  <a:ext uri="{FF2B5EF4-FFF2-40B4-BE49-F238E27FC236}">
                    <a16:creationId xmlns:a16="http://schemas.microsoft.com/office/drawing/2014/main" id="{15DA467C-79D5-8744-8B76-9CC7496319A9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7" name="PowerPoint - Keynote - Google Slides">
                <a:extLst>
                  <a:ext uri="{FF2B5EF4-FFF2-40B4-BE49-F238E27FC236}">
                    <a16:creationId xmlns:a16="http://schemas.microsoft.com/office/drawing/2014/main" id="{2DB0F971-C420-7048-BB80-3EBA1B1CF1BB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61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2020-01-23T16:06:52Z</dcterms:modified>
</cp:coreProperties>
</file>