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b628e5bb3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b628e5bb3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5"/>
          <p:cNvGrpSpPr/>
          <p:nvPr/>
        </p:nvGrpSpPr>
        <p:grpSpPr>
          <a:xfrm>
            <a:off x="1125276" y="384225"/>
            <a:ext cx="7582489" cy="3757706"/>
            <a:chOff x="3000736" y="1024600"/>
            <a:chExt cx="20219970" cy="10020548"/>
          </a:xfrm>
        </p:grpSpPr>
        <p:grpSp>
          <p:nvGrpSpPr>
            <p:cNvPr id="91" name="Google Shape;91;p15"/>
            <p:cNvGrpSpPr/>
            <p:nvPr/>
          </p:nvGrpSpPr>
          <p:grpSpPr>
            <a:xfrm>
              <a:off x="3000736" y="2670853"/>
              <a:ext cx="18407931" cy="8374295"/>
              <a:chOff x="3000736" y="2670853"/>
              <a:chExt cx="18407931" cy="8374295"/>
            </a:xfrm>
          </p:grpSpPr>
          <p:cxnSp>
            <p:nvCxnSpPr>
              <p:cNvPr id="92" name="Google Shape;92;p15"/>
              <p:cNvCxnSpPr/>
              <p:nvPr/>
            </p:nvCxnSpPr>
            <p:spPr>
              <a:xfrm rot="10800000">
                <a:off x="9697282" y="4736917"/>
                <a:ext cx="0" cy="1008688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93" name="Google Shape;93;p15"/>
              <p:cNvCxnSpPr/>
              <p:nvPr/>
            </p:nvCxnSpPr>
            <p:spPr>
              <a:xfrm rot="10800000">
                <a:off x="14719011" y="4743640"/>
                <a:ext cx="0" cy="1008688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94" name="Google Shape;94;p15"/>
              <p:cNvCxnSpPr/>
              <p:nvPr/>
            </p:nvCxnSpPr>
            <p:spPr>
              <a:xfrm rot="10800000">
                <a:off x="12214870" y="3749304"/>
                <a:ext cx="0" cy="1008688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95" name="Google Shape;95;p15"/>
              <p:cNvSpPr/>
              <p:nvPr/>
            </p:nvSpPr>
            <p:spPr>
              <a:xfrm>
                <a:off x="4677643" y="4752867"/>
                <a:ext cx="15061756" cy="838934"/>
              </a:xfrm>
              <a:custGeom>
                <a:rect b="b" l="l" r="r" t="t"/>
                <a:pathLst>
                  <a:path extrusionOk="0" h="21473" w="21600">
                    <a:moveTo>
                      <a:pt x="0" y="21295"/>
                    </a:moveTo>
                    <a:lnTo>
                      <a:pt x="0" y="6662"/>
                    </a:lnTo>
                    <a:cubicBezTo>
                      <a:pt x="1" y="4864"/>
                      <a:pt x="42" y="3145"/>
                      <a:pt x="114" y="1893"/>
                    </a:cubicBezTo>
                    <a:cubicBezTo>
                      <a:pt x="191" y="555"/>
                      <a:pt x="297" y="-127"/>
                      <a:pt x="405" y="20"/>
                    </a:cubicBezTo>
                    <a:lnTo>
                      <a:pt x="21235" y="20"/>
                    </a:lnTo>
                    <a:cubicBezTo>
                      <a:pt x="21342" y="43"/>
                      <a:pt x="21444" y="897"/>
                      <a:pt x="21513" y="2361"/>
                    </a:cubicBezTo>
                    <a:cubicBezTo>
                      <a:pt x="21569" y="3526"/>
                      <a:pt x="21599" y="5000"/>
                      <a:pt x="21600" y="6527"/>
                    </a:cubicBezTo>
                    <a:lnTo>
                      <a:pt x="21600" y="21473"/>
                    </a:lnTo>
                  </a:path>
                </a:pathLst>
              </a:custGeom>
              <a:noFill/>
              <a:ln cap="flat" cmpd="sng" w="25400">
                <a:solidFill>
                  <a:srgbClr val="D5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6" name="Google Shape;96;p15"/>
              <p:cNvSpPr/>
              <p:nvPr/>
            </p:nvSpPr>
            <p:spPr>
              <a:xfrm>
                <a:off x="9568430" y="2670853"/>
                <a:ext cx="5242853" cy="1177529"/>
              </a:xfrm>
              <a:custGeom>
                <a:rect b="b" l="l" r="r" t="t"/>
                <a:pathLst>
                  <a:path extrusionOk="0" h="21600" w="21600">
                    <a:moveTo>
                      <a:pt x="975" y="0"/>
                    </a:moveTo>
                    <a:lnTo>
                      <a:pt x="20625" y="0"/>
                    </a:lnTo>
                    <a:cubicBezTo>
                      <a:pt x="20764" y="0"/>
                      <a:pt x="20870" y="0"/>
                      <a:pt x="20959" y="27"/>
                    </a:cubicBezTo>
                    <a:cubicBezTo>
                      <a:pt x="21048" y="53"/>
                      <a:pt x="21122" y="106"/>
                      <a:pt x="21197" y="213"/>
                    </a:cubicBezTo>
                    <a:cubicBezTo>
                      <a:pt x="21280" y="347"/>
                      <a:pt x="21353" y="558"/>
                      <a:pt x="21414" y="828"/>
                    </a:cubicBezTo>
                    <a:cubicBezTo>
                      <a:pt x="21475" y="1098"/>
                      <a:pt x="21522" y="1427"/>
                      <a:pt x="21552" y="1794"/>
                    </a:cubicBezTo>
                    <a:cubicBezTo>
                      <a:pt x="21576" y="2130"/>
                      <a:pt x="21588" y="2456"/>
                      <a:pt x="21594" y="2856"/>
                    </a:cubicBezTo>
                    <a:cubicBezTo>
                      <a:pt x="21600" y="3256"/>
                      <a:pt x="21600" y="3730"/>
                      <a:pt x="21600" y="4362"/>
                    </a:cubicBezTo>
                    <a:lnTo>
                      <a:pt x="21600" y="17257"/>
                    </a:lnTo>
                    <a:cubicBezTo>
                      <a:pt x="21600" y="17879"/>
                      <a:pt x="21600" y="18349"/>
                      <a:pt x="21594" y="18746"/>
                    </a:cubicBezTo>
                    <a:cubicBezTo>
                      <a:pt x="21588" y="19144"/>
                      <a:pt x="21576" y="19470"/>
                      <a:pt x="21552" y="19806"/>
                    </a:cubicBezTo>
                    <a:cubicBezTo>
                      <a:pt x="21522" y="20173"/>
                      <a:pt x="21475" y="20502"/>
                      <a:pt x="21414" y="20772"/>
                    </a:cubicBezTo>
                    <a:cubicBezTo>
                      <a:pt x="21353" y="21042"/>
                      <a:pt x="21280" y="21253"/>
                      <a:pt x="21197" y="21387"/>
                    </a:cubicBezTo>
                    <a:cubicBezTo>
                      <a:pt x="21122" y="21494"/>
                      <a:pt x="21048" y="21547"/>
                      <a:pt x="20959" y="21573"/>
                    </a:cubicBezTo>
                    <a:cubicBezTo>
                      <a:pt x="20869" y="21600"/>
                      <a:pt x="20762" y="21600"/>
                      <a:pt x="20620" y="21600"/>
                    </a:cubicBezTo>
                    <a:lnTo>
                      <a:pt x="975" y="21600"/>
                    </a:lnTo>
                    <a:cubicBezTo>
                      <a:pt x="836" y="21600"/>
                      <a:pt x="730" y="21600"/>
                      <a:pt x="641" y="21573"/>
                    </a:cubicBezTo>
                    <a:cubicBezTo>
                      <a:pt x="552" y="21547"/>
                      <a:pt x="478" y="21494"/>
                      <a:pt x="403" y="21387"/>
                    </a:cubicBezTo>
                    <a:cubicBezTo>
                      <a:pt x="320" y="21253"/>
                      <a:pt x="247" y="21042"/>
                      <a:pt x="186" y="20772"/>
                    </a:cubicBezTo>
                    <a:cubicBezTo>
                      <a:pt x="125" y="20502"/>
                      <a:pt x="78" y="20173"/>
                      <a:pt x="48" y="19806"/>
                    </a:cubicBezTo>
                    <a:cubicBezTo>
                      <a:pt x="24" y="19470"/>
                      <a:pt x="12" y="19144"/>
                      <a:pt x="6" y="18744"/>
                    </a:cubicBezTo>
                    <a:cubicBezTo>
                      <a:pt x="0" y="18344"/>
                      <a:pt x="0" y="17870"/>
                      <a:pt x="0" y="17238"/>
                    </a:cubicBezTo>
                    <a:lnTo>
                      <a:pt x="0" y="4343"/>
                    </a:lnTo>
                    <a:cubicBezTo>
                      <a:pt x="0" y="3721"/>
                      <a:pt x="0" y="3251"/>
                      <a:pt x="6" y="2854"/>
                    </a:cubicBezTo>
                    <a:cubicBezTo>
                      <a:pt x="12" y="2456"/>
                      <a:pt x="24" y="2130"/>
                      <a:pt x="48" y="1794"/>
                    </a:cubicBezTo>
                    <a:cubicBezTo>
                      <a:pt x="78" y="1427"/>
                      <a:pt x="125" y="1098"/>
                      <a:pt x="186" y="828"/>
                    </a:cubicBezTo>
                    <a:cubicBezTo>
                      <a:pt x="247" y="558"/>
                      <a:pt x="320" y="347"/>
                      <a:pt x="403" y="213"/>
                    </a:cubicBezTo>
                    <a:cubicBezTo>
                      <a:pt x="478" y="106"/>
                      <a:pt x="552" y="53"/>
                      <a:pt x="641" y="27"/>
                    </a:cubicBezTo>
                    <a:cubicBezTo>
                      <a:pt x="731" y="0"/>
                      <a:pt x="838" y="0"/>
                      <a:pt x="980" y="0"/>
                    </a:cubicBezTo>
                    <a:lnTo>
                      <a:pt x="97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5"/>
              <p:cNvSpPr txBox="1"/>
              <p:nvPr/>
            </p:nvSpPr>
            <p:spPr>
              <a:xfrm>
                <a:off x="10696405" y="2967517"/>
                <a:ext cx="2986903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Barlow"/>
                  <a:buNone/>
                </a:pPr>
                <a:r>
                  <a:rPr b="1" i="0" lang="en-GB" sz="11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98" name="Google Shape;98;p15"/>
              <p:cNvCxnSpPr/>
              <p:nvPr/>
            </p:nvCxnSpPr>
            <p:spPr>
              <a:xfrm rot="10800000">
                <a:off x="4665008" y="6061623"/>
                <a:ext cx="0" cy="1524753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99" name="Google Shape;99;p15"/>
              <p:cNvSpPr txBox="1"/>
              <p:nvPr/>
            </p:nvSpPr>
            <p:spPr>
              <a:xfrm>
                <a:off x="3564284" y="7790402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0" name="Google Shape;100;p15"/>
              <p:cNvSpPr txBox="1"/>
              <p:nvPr/>
            </p:nvSpPr>
            <p:spPr>
              <a:xfrm>
                <a:off x="3557934" y="9201874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1" name="Google Shape;101;p15"/>
              <p:cNvSpPr txBox="1"/>
              <p:nvPr/>
            </p:nvSpPr>
            <p:spPr>
              <a:xfrm>
                <a:off x="3557934" y="10613347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2" name="Google Shape;102;p15"/>
              <p:cNvSpPr/>
              <p:nvPr/>
            </p:nvSpPr>
            <p:spPr>
              <a:xfrm>
                <a:off x="3000736" y="5551601"/>
                <a:ext cx="3341245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3" name="Google Shape;103;p15"/>
              <p:cNvSpPr txBox="1"/>
              <p:nvPr/>
            </p:nvSpPr>
            <p:spPr>
              <a:xfrm>
                <a:off x="3561754" y="5748818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104" name="Google Shape;104;p15"/>
              <p:cNvCxnSpPr/>
              <p:nvPr/>
            </p:nvCxnSpPr>
            <p:spPr>
              <a:xfrm rot="10800000">
                <a:off x="4673888" y="8348353"/>
                <a:ext cx="0" cy="771944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05" name="Google Shape;105;p15"/>
              <p:cNvCxnSpPr/>
              <p:nvPr/>
            </p:nvCxnSpPr>
            <p:spPr>
              <a:xfrm rot="10800000">
                <a:off x="4673888" y="9782595"/>
                <a:ext cx="0" cy="771943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06" name="Google Shape;106;p15"/>
              <p:cNvCxnSpPr/>
              <p:nvPr/>
            </p:nvCxnSpPr>
            <p:spPr>
              <a:xfrm rot="10800000">
                <a:off x="9687237" y="6061623"/>
                <a:ext cx="0" cy="1524753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07" name="Google Shape;107;p15"/>
              <p:cNvSpPr txBox="1"/>
              <p:nvPr/>
            </p:nvSpPr>
            <p:spPr>
              <a:xfrm>
                <a:off x="8586513" y="7790402"/>
                <a:ext cx="2219208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8" name="Google Shape;108;p15"/>
              <p:cNvSpPr txBox="1"/>
              <p:nvPr/>
            </p:nvSpPr>
            <p:spPr>
              <a:xfrm>
                <a:off x="8580163" y="9201874"/>
                <a:ext cx="2219208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09" name="Google Shape;109;p15"/>
              <p:cNvSpPr txBox="1"/>
              <p:nvPr/>
            </p:nvSpPr>
            <p:spPr>
              <a:xfrm>
                <a:off x="8580163" y="10613347"/>
                <a:ext cx="2219208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0" name="Google Shape;110;p15"/>
              <p:cNvSpPr/>
              <p:nvPr/>
            </p:nvSpPr>
            <p:spPr>
              <a:xfrm>
                <a:off x="8022964" y="5551601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1" name="Google Shape;111;p15"/>
              <p:cNvSpPr txBox="1"/>
              <p:nvPr/>
            </p:nvSpPr>
            <p:spPr>
              <a:xfrm>
                <a:off x="8583983" y="5748818"/>
                <a:ext cx="2219208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112" name="Google Shape;112;p15"/>
              <p:cNvCxnSpPr/>
              <p:nvPr/>
            </p:nvCxnSpPr>
            <p:spPr>
              <a:xfrm rot="10800000">
                <a:off x="9696116" y="8348353"/>
                <a:ext cx="0" cy="771944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13" name="Google Shape;113;p15"/>
              <p:cNvCxnSpPr/>
              <p:nvPr/>
            </p:nvCxnSpPr>
            <p:spPr>
              <a:xfrm rot="10800000">
                <a:off x="9696116" y="9782595"/>
                <a:ext cx="0" cy="771943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14" name="Google Shape;114;p15"/>
              <p:cNvCxnSpPr/>
              <p:nvPr/>
            </p:nvCxnSpPr>
            <p:spPr>
              <a:xfrm rot="10800000">
                <a:off x="14709464" y="6061623"/>
                <a:ext cx="0" cy="1524753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15" name="Google Shape;115;p15"/>
              <p:cNvSpPr txBox="1"/>
              <p:nvPr/>
            </p:nvSpPr>
            <p:spPr>
              <a:xfrm>
                <a:off x="13608740" y="7790402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6" name="Google Shape;116;p15"/>
              <p:cNvSpPr txBox="1"/>
              <p:nvPr/>
            </p:nvSpPr>
            <p:spPr>
              <a:xfrm>
                <a:off x="13602390" y="9201874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7" name="Google Shape;117;p15"/>
              <p:cNvSpPr txBox="1"/>
              <p:nvPr/>
            </p:nvSpPr>
            <p:spPr>
              <a:xfrm>
                <a:off x="13602390" y="10613347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18" name="Google Shape;118;p15"/>
              <p:cNvSpPr/>
              <p:nvPr/>
            </p:nvSpPr>
            <p:spPr>
              <a:xfrm>
                <a:off x="13045192" y="5551601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9" name="Google Shape;119;p15"/>
              <p:cNvSpPr txBox="1"/>
              <p:nvPr/>
            </p:nvSpPr>
            <p:spPr>
              <a:xfrm>
                <a:off x="13606210" y="5748818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120" name="Google Shape;120;p15"/>
              <p:cNvCxnSpPr/>
              <p:nvPr/>
            </p:nvCxnSpPr>
            <p:spPr>
              <a:xfrm rot="10800000">
                <a:off x="14718343" y="8348353"/>
                <a:ext cx="0" cy="771944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21" name="Google Shape;121;p15"/>
              <p:cNvCxnSpPr/>
              <p:nvPr/>
            </p:nvCxnSpPr>
            <p:spPr>
              <a:xfrm rot="10800000">
                <a:off x="14718343" y="9782595"/>
                <a:ext cx="0" cy="771943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22" name="Google Shape;122;p15"/>
              <p:cNvCxnSpPr/>
              <p:nvPr/>
            </p:nvCxnSpPr>
            <p:spPr>
              <a:xfrm flipH="1" rot="10800000">
                <a:off x="19731693" y="6061623"/>
                <a:ext cx="1" cy="1524753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sp>
            <p:nvSpPr>
              <p:cNvPr id="123" name="Google Shape;123;p15"/>
              <p:cNvSpPr txBox="1"/>
              <p:nvPr/>
            </p:nvSpPr>
            <p:spPr>
              <a:xfrm>
                <a:off x="18630969" y="7790402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4" name="Google Shape;124;p15"/>
              <p:cNvSpPr txBox="1"/>
              <p:nvPr/>
            </p:nvSpPr>
            <p:spPr>
              <a:xfrm>
                <a:off x="18624619" y="9201874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5" name="Google Shape;125;p15"/>
              <p:cNvSpPr txBox="1"/>
              <p:nvPr/>
            </p:nvSpPr>
            <p:spPr>
              <a:xfrm>
                <a:off x="18624619" y="10613347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D363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2D363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sp>
            <p:nvSpPr>
              <p:cNvPr id="126" name="Google Shape;126;p15"/>
              <p:cNvSpPr/>
              <p:nvPr/>
            </p:nvSpPr>
            <p:spPr>
              <a:xfrm>
                <a:off x="18067421" y="5551601"/>
                <a:ext cx="3341246" cy="851635"/>
              </a:xfrm>
              <a:custGeom>
                <a:rect b="b" l="l" r="r" t="t"/>
                <a:pathLst>
                  <a:path extrusionOk="0" h="21600" w="21600">
                    <a:moveTo>
                      <a:pt x="1569" y="0"/>
                    </a:moveTo>
                    <a:lnTo>
                      <a:pt x="20031" y="0"/>
                    </a:lnTo>
                    <a:cubicBezTo>
                      <a:pt x="20256" y="0"/>
                      <a:pt x="20426" y="0"/>
                      <a:pt x="20569" y="38"/>
                    </a:cubicBezTo>
                    <a:cubicBezTo>
                      <a:pt x="20713" y="75"/>
                      <a:pt x="20831" y="151"/>
                      <a:pt x="20952" y="302"/>
                    </a:cubicBezTo>
                    <a:cubicBezTo>
                      <a:pt x="21085" y="491"/>
                      <a:pt x="21203" y="791"/>
                      <a:pt x="21301" y="1174"/>
                    </a:cubicBezTo>
                    <a:cubicBezTo>
                      <a:pt x="21398" y="1556"/>
                      <a:pt x="21475" y="2022"/>
                      <a:pt x="21523" y="2543"/>
                    </a:cubicBezTo>
                    <a:cubicBezTo>
                      <a:pt x="21562" y="3019"/>
                      <a:pt x="21581" y="3480"/>
                      <a:pt x="21590" y="4047"/>
                    </a:cubicBezTo>
                    <a:cubicBezTo>
                      <a:pt x="21600" y="4614"/>
                      <a:pt x="21600" y="5286"/>
                      <a:pt x="21600" y="6182"/>
                    </a:cubicBezTo>
                    <a:lnTo>
                      <a:pt x="21600" y="15445"/>
                    </a:lnTo>
                    <a:cubicBezTo>
                      <a:pt x="21600" y="16327"/>
                      <a:pt x="21600" y="16992"/>
                      <a:pt x="21590" y="17556"/>
                    </a:cubicBezTo>
                    <a:cubicBezTo>
                      <a:pt x="21581" y="18120"/>
                      <a:pt x="21562" y="18581"/>
                      <a:pt x="21523" y="19057"/>
                    </a:cubicBezTo>
                    <a:cubicBezTo>
                      <a:pt x="21475" y="19578"/>
                      <a:pt x="21398" y="20044"/>
                      <a:pt x="21301" y="20426"/>
                    </a:cubicBezTo>
                    <a:cubicBezTo>
                      <a:pt x="21203" y="20809"/>
                      <a:pt x="21085" y="21109"/>
                      <a:pt x="20952" y="21298"/>
                    </a:cubicBezTo>
                    <a:cubicBezTo>
                      <a:pt x="20831" y="21449"/>
                      <a:pt x="20713" y="21525"/>
                      <a:pt x="20568" y="21562"/>
                    </a:cubicBezTo>
                    <a:cubicBezTo>
                      <a:pt x="20424" y="21600"/>
                      <a:pt x="20253" y="21600"/>
                      <a:pt x="20024" y="21600"/>
                    </a:cubicBezTo>
                    <a:lnTo>
                      <a:pt x="1569" y="21600"/>
                    </a:lnTo>
                    <a:cubicBezTo>
                      <a:pt x="1344" y="21600"/>
                      <a:pt x="1174" y="21600"/>
                      <a:pt x="1031" y="21562"/>
                    </a:cubicBezTo>
                    <a:cubicBezTo>
                      <a:pt x="887" y="21525"/>
                      <a:pt x="769" y="21449"/>
                      <a:pt x="648" y="21298"/>
                    </a:cubicBezTo>
                    <a:cubicBezTo>
                      <a:pt x="515" y="21109"/>
                      <a:pt x="397" y="20809"/>
                      <a:pt x="299" y="20426"/>
                    </a:cubicBezTo>
                    <a:cubicBezTo>
                      <a:pt x="202" y="20044"/>
                      <a:pt x="125" y="19578"/>
                      <a:pt x="77" y="19057"/>
                    </a:cubicBezTo>
                    <a:cubicBezTo>
                      <a:pt x="38" y="18581"/>
                      <a:pt x="19" y="18120"/>
                      <a:pt x="10" y="17553"/>
                    </a:cubicBezTo>
                    <a:cubicBezTo>
                      <a:pt x="0" y="16986"/>
                      <a:pt x="0" y="16314"/>
                      <a:pt x="0" y="15418"/>
                    </a:cubicBezTo>
                    <a:lnTo>
                      <a:pt x="0" y="6155"/>
                    </a:lnTo>
                    <a:cubicBezTo>
                      <a:pt x="0" y="5273"/>
                      <a:pt x="0" y="4608"/>
                      <a:pt x="10" y="4044"/>
                    </a:cubicBezTo>
                    <a:cubicBezTo>
                      <a:pt x="19" y="3480"/>
                      <a:pt x="38" y="3019"/>
                      <a:pt x="77" y="2543"/>
                    </a:cubicBezTo>
                    <a:cubicBezTo>
                      <a:pt x="125" y="2022"/>
                      <a:pt x="202" y="1556"/>
                      <a:pt x="299" y="1174"/>
                    </a:cubicBezTo>
                    <a:cubicBezTo>
                      <a:pt x="397" y="791"/>
                      <a:pt x="515" y="491"/>
                      <a:pt x="648" y="302"/>
                    </a:cubicBezTo>
                    <a:cubicBezTo>
                      <a:pt x="769" y="151"/>
                      <a:pt x="887" y="75"/>
                      <a:pt x="1032" y="38"/>
                    </a:cubicBezTo>
                    <a:cubicBezTo>
                      <a:pt x="1176" y="0"/>
                      <a:pt x="1347" y="0"/>
                      <a:pt x="1576" y="0"/>
                    </a:cubicBezTo>
                    <a:lnTo>
                      <a:pt x="1569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7" name="Google Shape;127;p15"/>
              <p:cNvSpPr txBox="1"/>
              <p:nvPr/>
            </p:nvSpPr>
            <p:spPr>
              <a:xfrm>
                <a:off x="18628439" y="5748818"/>
                <a:ext cx="2219209" cy="4318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800"/>
                  <a:buFont typeface="Barlow"/>
                  <a:buNone/>
                </a:pPr>
                <a:r>
                  <a:rPr b="1" i="0" lang="en-GB" sz="800" u="none" cap="none" strike="noStrike">
                    <a:solidFill>
                      <a:srgbClr val="FFFFFF"/>
                    </a:solidFill>
                    <a:latin typeface="Barlow"/>
                    <a:ea typeface="Barlow"/>
                    <a:cs typeface="Barlow"/>
                    <a:sym typeface="Barlow"/>
                  </a:rPr>
                  <a:t>Text Placeholder</a:t>
                </a:r>
                <a:endParaRPr sz="500"/>
              </a:p>
            </p:txBody>
          </p:sp>
          <p:cxnSp>
            <p:nvCxnSpPr>
              <p:cNvPr id="128" name="Google Shape;128;p15"/>
              <p:cNvCxnSpPr/>
              <p:nvPr/>
            </p:nvCxnSpPr>
            <p:spPr>
              <a:xfrm rot="10800000">
                <a:off x="19740573" y="8348353"/>
                <a:ext cx="0" cy="771944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  <p:cxnSp>
            <p:nvCxnSpPr>
              <p:cNvPr id="129" name="Google Shape;129;p15"/>
              <p:cNvCxnSpPr/>
              <p:nvPr/>
            </p:nvCxnSpPr>
            <p:spPr>
              <a:xfrm rot="10800000">
                <a:off x="19740573" y="9782595"/>
                <a:ext cx="0" cy="771943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7DA"/>
                </a:solidFill>
                <a:prstDash val="solid"/>
                <a:miter lim="400000"/>
                <a:headEnd len="sm" w="sm" type="none"/>
                <a:tailEnd len="sm" w="sm" type="none"/>
              </a:ln>
            </p:spPr>
          </p:cxnSp>
        </p:grpSp>
        <p:grpSp>
          <p:nvGrpSpPr>
            <p:cNvPr id="130" name="Google Shape;130;p15"/>
            <p:cNvGrpSpPr/>
            <p:nvPr/>
          </p:nvGrpSpPr>
          <p:grpSpPr>
            <a:xfrm>
              <a:off x="18631005" y="1024600"/>
              <a:ext cx="4589701" cy="687481"/>
              <a:chOff x="-1345581" y="-28"/>
              <a:chExt cx="4589700" cy="687480"/>
            </a:xfrm>
          </p:grpSpPr>
          <p:sp>
            <p:nvSpPr>
              <p:cNvPr id="131" name="Google Shape;131;p15"/>
              <p:cNvSpPr txBox="1"/>
              <p:nvPr/>
            </p:nvSpPr>
            <p:spPr>
              <a:xfrm>
                <a:off x="-1345581" y="-28"/>
                <a:ext cx="45897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132" name="Google Shape;132;p15"/>
              <p:cNvSpPr txBox="1"/>
              <p:nvPr/>
            </p:nvSpPr>
            <p:spPr>
              <a:xfrm>
                <a:off x="0" y="415583"/>
                <a:ext cx="3219755" cy="2718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