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9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154"/>
    <p:restoredTop sz="96190"/>
  </p:normalViewPr>
  <p:slideViewPr>
    <p:cSldViewPr snapToGrid="0" snapToObjects="1">
      <p:cViewPr varScale="1">
        <p:scale>
          <a:sx n="86" d="100"/>
          <a:sy n="86" d="100"/>
        </p:scale>
        <p:origin x="232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A713E6-3A07-184C-AD7C-07633F9548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31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7198A7A-27B2-B744-AABE-7D0A90CF751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6458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B76242C-DCFA-9E4B-9B7B-10DC7E8165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2085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905833E-8DAA-BD48-B22F-7B05FFD4F6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7712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F1B9F31-562E-1E4D-A12C-FBFAF13AE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3339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AB1A251-3191-BC4F-8CFC-10D1AED5923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58966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13CDE10-B185-8848-BB57-13DA85D176D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4593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7F08C94-6586-A347-A09B-4269A49DB6A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0220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7609B0B-7D22-F44B-B2D9-5DCB8836AF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358479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957A747-1E18-8944-83B1-042A554232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1614752" y="247007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6BB7229D-78E0-224E-8015-D76D000CBF9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0831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80B22CAB-D626-F843-B38F-6785DD5869B9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56458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B1BB9D4E-3B14-B849-88D3-621612BEE278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282085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E277FE43-D723-2549-9C03-70A7D80F486A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07712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AC95B79C-F8FB-D340-BB81-9D137FFFE071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533339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D1D7CDC-CF92-2547-A92C-AF4AC037D0A5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58966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C6AC90B7-30C1-4C47-88F6-47E447D8AFC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784593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07443997-5B97-E441-A69F-89E1CB410190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0220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0E2EB3EF-E828-4E48-9CB0-65C5C7C505E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0358479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B36CD8E4-093A-1940-A546-44D32C8B0A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11614752" y="1433256"/>
            <a:ext cx="927100" cy="927100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08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1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5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8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62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25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894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529791" marR="0" indent="-449791" algn="l" defTabSz="587022" rtl="0" latinLnBrk="0">
        <a:lnSpc>
          <a:spcPct val="100000"/>
        </a:lnSpc>
        <a:spcBef>
          <a:spcPts val="4100"/>
        </a:spcBef>
        <a:spcAft>
          <a:spcPts val="0"/>
        </a:spcAft>
        <a:buClrTx/>
        <a:buSzPct val="125000"/>
        <a:buFontTx/>
        <a:buChar char="•"/>
        <a:tabLst/>
        <a:defRPr sz="3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958BDAF9-686C-034A-9AEC-46CAC31DD12D}"/>
              </a:ext>
            </a:extLst>
          </p:cNvPr>
          <p:cNvGrpSpPr/>
          <p:nvPr/>
        </p:nvGrpSpPr>
        <p:grpSpPr>
          <a:xfrm>
            <a:off x="1593619" y="648067"/>
            <a:ext cx="10790733" cy="7098572"/>
            <a:chOff x="1593619" y="648067"/>
            <a:chExt cx="10790733" cy="709857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C1CE31D-9BD2-D44A-BBC3-EE50EC5819D9}"/>
                </a:ext>
              </a:extLst>
            </p:cNvPr>
            <p:cNvGrpSpPr/>
            <p:nvPr/>
          </p:nvGrpSpPr>
          <p:grpSpPr>
            <a:xfrm>
              <a:off x="1593619" y="2516655"/>
              <a:ext cx="9817563" cy="5229984"/>
              <a:chOff x="1593619" y="2516655"/>
              <a:chExt cx="9817563" cy="5229984"/>
            </a:xfrm>
          </p:grpSpPr>
          <p:sp>
            <p:nvSpPr>
              <p:cNvPr id="1544" name="Line"/>
              <p:cNvSpPr/>
              <p:nvPr/>
            </p:nvSpPr>
            <p:spPr>
              <a:xfrm flipV="1">
                <a:off x="5165109" y="3618555"/>
                <a:ext cx="0" cy="537967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5" name="Line"/>
              <p:cNvSpPr/>
              <p:nvPr/>
            </p:nvSpPr>
            <p:spPr>
              <a:xfrm flipV="1">
                <a:off x="7843366" y="3622141"/>
                <a:ext cx="0" cy="537967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6" name="Line"/>
              <p:cNvSpPr/>
              <p:nvPr/>
            </p:nvSpPr>
            <p:spPr>
              <a:xfrm flipV="1">
                <a:off x="6507824" y="3091828"/>
                <a:ext cx="0" cy="537968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7" name="Line"/>
              <p:cNvSpPr/>
              <p:nvPr/>
            </p:nvSpPr>
            <p:spPr>
              <a:xfrm>
                <a:off x="2487969" y="3627062"/>
                <a:ext cx="8032937" cy="447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4" y="1893"/>
                    </a:cubicBezTo>
                    <a:cubicBezTo>
                      <a:pt x="191" y="555"/>
                      <a:pt x="297" y="-127"/>
                      <a:pt x="405" y="20"/>
                    </a:cubicBezTo>
                    <a:lnTo>
                      <a:pt x="21235" y="20"/>
                    </a:lnTo>
                    <a:cubicBezTo>
                      <a:pt x="21342" y="43"/>
                      <a:pt x="21444" y="897"/>
                      <a:pt x="21513" y="2361"/>
                    </a:cubicBezTo>
                    <a:cubicBezTo>
                      <a:pt x="21569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127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8" name="Shape"/>
              <p:cNvSpPr/>
              <p:nvPr/>
            </p:nvSpPr>
            <p:spPr>
              <a:xfrm>
                <a:off x="5096389" y="2516655"/>
                <a:ext cx="2796188" cy="6280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9" name="Text Placeholder"/>
              <p:cNvSpPr txBox="1"/>
              <p:nvPr/>
            </p:nvSpPr>
            <p:spPr>
              <a:xfrm>
                <a:off x="5365490" y="2649475"/>
                <a:ext cx="2257985" cy="3335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0" name="Line"/>
              <p:cNvSpPr/>
              <p:nvPr/>
            </p:nvSpPr>
            <p:spPr>
              <a:xfrm flipV="1">
                <a:off x="2481231" y="4325065"/>
                <a:ext cx="0" cy="813202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1" name="Text Placeholder"/>
              <p:cNvSpPr txBox="1"/>
              <p:nvPr/>
            </p:nvSpPr>
            <p:spPr>
              <a:xfrm>
                <a:off x="1894178" y="5247081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2" name="Text Placeholder"/>
              <p:cNvSpPr txBox="1"/>
              <p:nvPr/>
            </p:nvSpPr>
            <p:spPr>
              <a:xfrm>
                <a:off x="1890791" y="6253866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3" name="Text Placeholder"/>
              <p:cNvSpPr txBox="1"/>
              <p:nvPr/>
            </p:nvSpPr>
            <p:spPr>
              <a:xfrm>
                <a:off x="1890791" y="7260651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4" name="Shape"/>
              <p:cNvSpPr/>
              <p:nvPr/>
            </p:nvSpPr>
            <p:spPr>
              <a:xfrm>
                <a:off x="1593619" y="4053053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5" name="Text Placeholder"/>
              <p:cNvSpPr txBox="1"/>
              <p:nvPr/>
            </p:nvSpPr>
            <p:spPr>
              <a:xfrm>
                <a:off x="1758552" y="4132836"/>
                <a:ext cx="14629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6" name="Line"/>
              <p:cNvSpPr/>
              <p:nvPr/>
            </p:nvSpPr>
            <p:spPr>
              <a:xfrm flipV="1">
                <a:off x="2485966" y="5798655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7" name="Line"/>
              <p:cNvSpPr/>
              <p:nvPr/>
            </p:nvSpPr>
            <p:spPr>
              <a:xfrm flipV="1">
                <a:off x="2485966" y="6817583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8" name="Line"/>
              <p:cNvSpPr/>
              <p:nvPr/>
            </p:nvSpPr>
            <p:spPr>
              <a:xfrm flipV="1">
                <a:off x="5159752" y="4325065"/>
                <a:ext cx="0" cy="813202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9" name="Text Placeholder"/>
              <p:cNvSpPr txBox="1"/>
              <p:nvPr/>
            </p:nvSpPr>
            <p:spPr>
              <a:xfrm>
                <a:off x="4572699" y="5247081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0" name="Text Placeholder"/>
              <p:cNvSpPr txBox="1"/>
              <p:nvPr/>
            </p:nvSpPr>
            <p:spPr>
              <a:xfrm>
                <a:off x="4569313" y="6253866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1" name="Text Placeholder"/>
              <p:cNvSpPr txBox="1"/>
              <p:nvPr/>
            </p:nvSpPr>
            <p:spPr>
              <a:xfrm>
                <a:off x="4569313" y="7260651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2" name="Shape"/>
              <p:cNvSpPr/>
              <p:nvPr/>
            </p:nvSpPr>
            <p:spPr>
              <a:xfrm>
                <a:off x="4272140" y="4053053"/>
                <a:ext cx="1781999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63" name="Text Placeholder"/>
              <p:cNvSpPr txBox="1"/>
              <p:nvPr/>
            </p:nvSpPr>
            <p:spPr>
              <a:xfrm>
                <a:off x="4437074" y="4132836"/>
                <a:ext cx="1462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4" name="Line"/>
              <p:cNvSpPr/>
              <p:nvPr/>
            </p:nvSpPr>
            <p:spPr>
              <a:xfrm flipV="1">
                <a:off x="5164488" y="5798655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65" name="Line"/>
              <p:cNvSpPr/>
              <p:nvPr/>
            </p:nvSpPr>
            <p:spPr>
              <a:xfrm flipV="1">
                <a:off x="5164488" y="6817583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66" name="Line"/>
              <p:cNvSpPr/>
              <p:nvPr/>
            </p:nvSpPr>
            <p:spPr>
              <a:xfrm flipV="1">
                <a:off x="7838275" y="4325065"/>
                <a:ext cx="0" cy="813202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67" name="Text Placeholder"/>
              <p:cNvSpPr txBox="1"/>
              <p:nvPr/>
            </p:nvSpPr>
            <p:spPr>
              <a:xfrm>
                <a:off x="7251222" y="5247081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8" name="Text Placeholder"/>
              <p:cNvSpPr txBox="1"/>
              <p:nvPr/>
            </p:nvSpPr>
            <p:spPr>
              <a:xfrm>
                <a:off x="7247836" y="6253866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69" name="Text Placeholder"/>
              <p:cNvSpPr txBox="1"/>
              <p:nvPr/>
            </p:nvSpPr>
            <p:spPr>
              <a:xfrm>
                <a:off x="7247836" y="7260651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70" name="Shape"/>
              <p:cNvSpPr/>
              <p:nvPr/>
            </p:nvSpPr>
            <p:spPr>
              <a:xfrm>
                <a:off x="6950663" y="4053053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1" name="Text Placeholder"/>
              <p:cNvSpPr txBox="1"/>
              <p:nvPr/>
            </p:nvSpPr>
            <p:spPr>
              <a:xfrm>
                <a:off x="7115596" y="4132836"/>
                <a:ext cx="1462978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72" name="Line"/>
              <p:cNvSpPr/>
              <p:nvPr/>
            </p:nvSpPr>
            <p:spPr>
              <a:xfrm flipV="1">
                <a:off x="7843011" y="5798655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3" name="Line"/>
              <p:cNvSpPr/>
              <p:nvPr/>
            </p:nvSpPr>
            <p:spPr>
              <a:xfrm flipV="1">
                <a:off x="7843011" y="6817583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4" name="Line"/>
              <p:cNvSpPr/>
              <p:nvPr/>
            </p:nvSpPr>
            <p:spPr>
              <a:xfrm flipV="1">
                <a:off x="10516796" y="4325065"/>
                <a:ext cx="0" cy="813202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5" name="Text Placeholder"/>
              <p:cNvSpPr txBox="1"/>
              <p:nvPr/>
            </p:nvSpPr>
            <p:spPr>
              <a:xfrm>
                <a:off x="9929744" y="5247081"/>
                <a:ext cx="1183579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76" name="Text Placeholder"/>
              <p:cNvSpPr txBox="1"/>
              <p:nvPr/>
            </p:nvSpPr>
            <p:spPr>
              <a:xfrm>
                <a:off x="9926357" y="6253866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77" name="Text Placeholder"/>
              <p:cNvSpPr txBox="1"/>
              <p:nvPr/>
            </p:nvSpPr>
            <p:spPr>
              <a:xfrm>
                <a:off x="9926357" y="7260651"/>
                <a:ext cx="1183578" cy="485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78" name="Shape"/>
              <p:cNvSpPr/>
              <p:nvPr/>
            </p:nvSpPr>
            <p:spPr>
              <a:xfrm>
                <a:off x="9629184" y="4053053"/>
                <a:ext cx="1781998" cy="454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79" name="Text Placeholder"/>
              <p:cNvSpPr txBox="1"/>
              <p:nvPr/>
            </p:nvSpPr>
            <p:spPr>
              <a:xfrm>
                <a:off x="9794118" y="4132836"/>
                <a:ext cx="1462979" cy="270087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sz="14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80" name="Line"/>
              <p:cNvSpPr/>
              <p:nvPr/>
            </p:nvSpPr>
            <p:spPr>
              <a:xfrm flipV="1">
                <a:off x="10521532" y="5798655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81" name="Line"/>
              <p:cNvSpPr/>
              <p:nvPr/>
            </p:nvSpPr>
            <p:spPr>
              <a:xfrm flipV="1">
                <a:off x="10521532" y="6817583"/>
                <a:ext cx="0" cy="411704"/>
              </a:xfrm>
              <a:prstGeom prst="line">
                <a:avLst/>
              </a:prstGeom>
              <a:noFill/>
              <a:ln w="127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44" name="Group">
              <a:extLst>
                <a:ext uri="{FF2B5EF4-FFF2-40B4-BE49-F238E27FC236}">
                  <a16:creationId xmlns:a16="http://schemas.microsoft.com/office/drawing/2014/main" id="{16F9D01C-E70F-BA4F-BC57-D042F4DBD985}"/>
                </a:ext>
              </a:extLst>
            </p:cNvPr>
            <p:cNvGrpSpPr/>
            <p:nvPr/>
          </p:nvGrpSpPr>
          <p:grpSpPr>
            <a:xfrm>
              <a:off x="10098114" y="648067"/>
              <a:ext cx="2286238" cy="447583"/>
              <a:chOff x="0" y="0"/>
              <a:chExt cx="2286237" cy="447580"/>
            </a:xfrm>
          </p:grpSpPr>
          <p:sp>
            <p:nvSpPr>
              <p:cNvPr id="45" name="Template by HiSlide.io">
                <a:extLst>
                  <a:ext uri="{FF2B5EF4-FFF2-40B4-BE49-F238E27FC236}">
                    <a16:creationId xmlns:a16="http://schemas.microsoft.com/office/drawing/2014/main" id="{474EF4A0-18A8-5648-AFDE-73DE6E38588A}"/>
                  </a:ext>
                </a:extLst>
              </p:cNvPr>
              <p:cNvSpPr/>
              <p:nvPr/>
            </p:nvSpPr>
            <p:spPr>
              <a:xfrm>
                <a:off x="0" y="0"/>
                <a:ext cx="2286237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6" name="PowerPoint - Keynote - Google Slides">
                <a:extLst>
                  <a:ext uri="{FF2B5EF4-FFF2-40B4-BE49-F238E27FC236}">
                    <a16:creationId xmlns:a16="http://schemas.microsoft.com/office/drawing/2014/main" id="{44DCDBB5-D417-3C43-91BD-659FDE34EAC2}"/>
                  </a:ext>
                </a:extLst>
              </p:cNvPr>
              <p:cNvSpPr/>
              <p:nvPr/>
            </p:nvSpPr>
            <p:spPr>
              <a:xfrm>
                <a:off x="250422" y="285144"/>
                <a:ext cx="2022847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20</cp:revision>
  <dcterms:modified xsi:type="dcterms:W3CDTF">2020-01-23T16:07:26Z</dcterms:modified>
</cp:coreProperties>
</file>