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89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C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4"/>
    <p:restoredTop sz="94694"/>
  </p:normalViewPr>
  <p:slideViewPr>
    <p:cSldViewPr snapToGrid="0" snapToObjects="1">
      <p:cViewPr varScale="1">
        <p:scale>
          <a:sx n="60" d="100"/>
          <a:sy n="60" d="100"/>
        </p:scale>
        <p:origin x="84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F8BD93B-8079-2F44-8C72-861A4EB5897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077605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B1DF3BC4-5BD3-7C48-8D93-C5CE16F92F7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260466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F102159C-D9F0-5041-8714-07CEC43B0DB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43327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6EA155DB-3A89-C64A-9A42-C9ADB3B2942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626188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E379B7C7-C43C-B74F-80E1-FA4D5DF631D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809049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E89031F5-4FEE-FD4B-A3E8-71C79F2AE94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2991910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D23B3A17-978C-7846-8E21-C3AB145AE24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5174771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7E8D7DF0-A277-9D49-AA86-6E00770DF78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7357632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B014FAAE-7B3D-1243-9C9A-374862A7627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9540493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6D52479F-440B-3741-AC4E-3222AD17721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1723351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3CC4451C-AEBE-584F-8EE0-184C5488A27E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2077605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D1B8F02C-FA1B-944C-8E50-52211C8D94B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260466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51A6A264-4F9B-BD40-907B-F457C79C9D2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443327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09520C77-297B-D444-A69A-6D169F975D8D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8626188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4F68D8D0-E5A8-3E4B-82EC-828483B3F524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10809049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DCCA461E-704A-AB42-854E-61195669812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2991910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AA94B49F-9685-6E4D-9E8C-FC6EA94E36CF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15174771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D7E86C7A-5517-C24F-9954-A302C9A2226F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7357632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AABF648A-DE94-1B4D-B714-1DEF5CD7A6CF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19540493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40F46BBC-CE3D-FD4A-9DD0-E973482F39B5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21723351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6B9FD7BD-14BD-C647-9E2A-8B5A542B4618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2077605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5FE89C44-FA74-7F43-A016-EA8D7BC3F619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4260466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065E179A-9EA3-8A4E-90C1-E95B7E3CF7E1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6443327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8" name="Picture Placeholder 2">
            <a:extLst>
              <a:ext uri="{FF2B5EF4-FFF2-40B4-BE49-F238E27FC236}">
                <a16:creationId xmlns:a16="http://schemas.microsoft.com/office/drawing/2014/main" id="{2A7D512E-3208-AD44-96A0-C4605E88B61F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8626188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9" name="Picture Placeholder 2">
            <a:extLst>
              <a:ext uri="{FF2B5EF4-FFF2-40B4-BE49-F238E27FC236}">
                <a16:creationId xmlns:a16="http://schemas.microsoft.com/office/drawing/2014/main" id="{A31690F5-7966-2A42-B6ED-9B834A09253D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10809049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820B2DE4-F68C-3742-A1A4-F3D51E3B9B39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12991910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1" name="Picture Placeholder 2">
            <a:extLst>
              <a:ext uri="{FF2B5EF4-FFF2-40B4-BE49-F238E27FC236}">
                <a16:creationId xmlns:a16="http://schemas.microsoft.com/office/drawing/2014/main" id="{54FD07A9-10CA-C040-94D1-D39BBA395FDC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15174771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2" name="Picture Placeholder 2">
            <a:extLst>
              <a:ext uri="{FF2B5EF4-FFF2-40B4-BE49-F238E27FC236}">
                <a16:creationId xmlns:a16="http://schemas.microsoft.com/office/drawing/2014/main" id="{D303D480-E3A4-0749-BCDC-D207000664EE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17357632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3" name="Picture Placeholder 2">
            <a:extLst>
              <a:ext uri="{FF2B5EF4-FFF2-40B4-BE49-F238E27FC236}">
                <a16:creationId xmlns:a16="http://schemas.microsoft.com/office/drawing/2014/main" id="{6E4FE63C-ACA9-C84D-B806-2314D1F5568D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19540493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4" name="Picture Placeholder 2">
            <a:extLst>
              <a:ext uri="{FF2B5EF4-FFF2-40B4-BE49-F238E27FC236}">
                <a16:creationId xmlns:a16="http://schemas.microsoft.com/office/drawing/2014/main" id="{377EF0EB-CAB6-8449-BCE5-0E8273BFE1E9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21723351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26C31C33-A94C-D346-94E9-06502E117E9E}"/>
              </a:ext>
            </a:extLst>
          </p:cNvPr>
          <p:cNvGrpSpPr/>
          <p:nvPr/>
        </p:nvGrpSpPr>
        <p:grpSpPr>
          <a:xfrm>
            <a:off x="3000736" y="1024628"/>
            <a:ext cx="20219921" cy="10020520"/>
            <a:chOff x="3000736" y="1024628"/>
            <a:chExt cx="20219921" cy="10020520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2946E021-53D5-1649-A5CD-07C67C99A8CE}"/>
                </a:ext>
              </a:extLst>
            </p:cNvPr>
            <p:cNvGrpSpPr/>
            <p:nvPr/>
          </p:nvGrpSpPr>
          <p:grpSpPr>
            <a:xfrm>
              <a:off x="3000736" y="2670853"/>
              <a:ext cx="18407931" cy="8374295"/>
              <a:chOff x="3000736" y="2670853"/>
              <a:chExt cx="18407931" cy="8374295"/>
            </a:xfrm>
          </p:grpSpPr>
          <p:sp>
            <p:nvSpPr>
              <p:cNvPr id="1515" name="Line"/>
              <p:cNvSpPr/>
              <p:nvPr/>
            </p:nvSpPr>
            <p:spPr>
              <a:xfrm flipV="1">
                <a:off x="9697282" y="4736917"/>
                <a:ext cx="0" cy="1008688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16" name="Line"/>
              <p:cNvSpPr/>
              <p:nvPr/>
            </p:nvSpPr>
            <p:spPr>
              <a:xfrm flipV="1">
                <a:off x="14719011" y="4743640"/>
                <a:ext cx="0" cy="1008688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17" name="Line"/>
              <p:cNvSpPr/>
              <p:nvPr/>
            </p:nvSpPr>
            <p:spPr>
              <a:xfrm flipV="1">
                <a:off x="12214870" y="3749304"/>
                <a:ext cx="0" cy="1008688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18" name="Line"/>
              <p:cNvSpPr/>
              <p:nvPr/>
            </p:nvSpPr>
            <p:spPr>
              <a:xfrm>
                <a:off x="4677643" y="4752867"/>
                <a:ext cx="15061756" cy="838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73" extrusionOk="0">
                    <a:moveTo>
                      <a:pt x="0" y="21295"/>
                    </a:moveTo>
                    <a:lnTo>
                      <a:pt x="0" y="6662"/>
                    </a:lnTo>
                    <a:cubicBezTo>
                      <a:pt x="1" y="4864"/>
                      <a:pt x="42" y="3145"/>
                      <a:pt x="114" y="1893"/>
                    </a:cubicBezTo>
                    <a:cubicBezTo>
                      <a:pt x="191" y="555"/>
                      <a:pt x="297" y="-127"/>
                      <a:pt x="405" y="20"/>
                    </a:cubicBezTo>
                    <a:lnTo>
                      <a:pt x="21235" y="20"/>
                    </a:lnTo>
                    <a:cubicBezTo>
                      <a:pt x="21342" y="43"/>
                      <a:pt x="21444" y="897"/>
                      <a:pt x="21513" y="2361"/>
                    </a:cubicBezTo>
                    <a:cubicBezTo>
                      <a:pt x="21569" y="3526"/>
                      <a:pt x="21599" y="5000"/>
                      <a:pt x="21600" y="6527"/>
                    </a:cubicBezTo>
                    <a:lnTo>
                      <a:pt x="21600" y="21473"/>
                    </a:lnTo>
                  </a:path>
                </a:pathLst>
              </a:custGeom>
              <a:noFill/>
              <a:ln w="25400" cap="flat">
                <a:solidFill>
                  <a:srgbClr val="D5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19" name="Shape"/>
              <p:cNvSpPr/>
              <p:nvPr/>
            </p:nvSpPr>
            <p:spPr>
              <a:xfrm>
                <a:off x="9568430" y="2670853"/>
                <a:ext cx="5242853" cy="11775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75" y="0"/>
                    </a:moveTo>
                    <a:lnTo>
                      <a:pt x="20625" y="0"/>
                    </a:lnTo>
                    <a:cubicBezTo>
                      <a:pt x="20764" y="0"/>
                      <a:pt x="20870" y="0"/>
                      <a:pt x="20959" y="27"/>
                    </a:cubicBezTo>
                    <a:cubicBezTo>
                      <a:pt x="21048" y="53"/>
                      <a:pt x="21122" y="106"/>
                      <a:pt x="21197" y="213"/>
                    </a:cubicBezTo>
                    <a:cubicBezTo>
                      <a:pt x="21280" y="347"/>
                      <a:pt x="21353" y="558"/>
                      <a:pt x="21414" y="828"/>
                    </a:cubicBezTo>
                    <a:cubicBezTo>
                      <a:pt x="21475" y="1098"/>
                      <a:pt x="21522" y="1427"/>
                      <a:pt x="21552" y="1794"/>
                    </a:cubicBezTo>
                    <a:cubicBezTo>
                      <a:pt x="21576" y="2130"/>
                      <a:pt x="21588" y="2456"/>
                      <a:pt x="21594" y="2856"/>
                    </a:cubicBezTo>
                    <a:cubicBezTo>
                      <a:pt x="21600" y="3256"/>
                      <a:pt x="21600" y="3730"/>
                      <a:pt x="21600" y="4362"/>
                    </a:cubicBezTo>
                    <a:lnTo>
                      <a:pt x="21600" y="17257"/>
                    </a:lnTo>
                    <a:cubicBezTo>
                      <a:pt x="21600" y="17879"/>
                      <a:pt x="21600" y="18349"/>
                      <a:pt x="21594" y="18746"/>
                    </a:cubicBezTo>
                    <a:cubicBezTo>
                      <a:pt x="21588" y="19144"/>
                      <a:pt x="21576" y="19470"/>
                      <a:pt x="21552" y="19806"/>
                    </a:cubicBezTo>
                    <a:cubicBezTo>
                      <a:pt x="21522" y="20173"/>
                      <a:pt x="21475" y="20502"/>
                      <a:pt x="21414" y="20772"/>
                    </a:cubicBezTo>
                    <a:cubicBezTo>
                      <a:pt x="21353" y="21042"/>
                      <a:pt x="21280" y="21253"/>
                      <a:pt x="21197" y="21387"/>
                    </a:cubicBezTo>
                    <a:cubicBezTo>
                      <a:pt x="21122" y="21494"/>
                      <a:pt x="21048" y="21547"/>
                      <a:pt x="20959" y="21573"/>
                    </a:cubicBezTo>
                    <a:cubicBezTo>
                      <a:pt x="20869" y="21600"/>
                      <a:pt x="20762" y="21600"/>
                      <a:pt x="20620" y="21600"/>
                    </a:cubicBezTo>
                    <a:lnTo>
                      <a:pt x="975" y="21600"/>
                    </a:lnTo>
                    <a:cubicBezTo>
                      <a:pt x="836" y="21600"/>
                      <a:pt x="730" y="21600"/>
                      <a:pt x="641" y="21573"/>
                    </a:cubicBezTo>
                    <a:cubicBezTo>
                      <a:pt x="552" y="21547"/>
                      <a:pt x="478" y="21494"/>
                      <a:pt x="403" y="21387"/>
                    </a:cubicBezTo>
                    <a:cubicBezTo>
                      <a:pt x="320" y="21253"/>
                      <a:pt x="247" y="21042"/>
                      <a:pt x="186" y="20772"/>
                    </a:cubicBezTo>
                    <a:cubicBezTo>
                      <a:pt x="125" y="20502"/>
                      <a:pt x="78" y="20173"/>
                      <a:pt x="48" y="19806"/>
                    </a:cubicBezTo>
                    <a:cubicBezTo>
                      <a:pt x="24" y="19470"/>
                      <a:pt x="12" y="19144"/>
                      <a:pt x="6" y="18744"/>
                    </a:cubicBezTo>
                    <a:cubicBezTo>
                      <a:pt x="0" y="18344"/>
                      <a:pt x="0" y="17870"/>
                      <a:pt x="0" y="17238"/>
                    </a:cubicBezTo>
                    <a:lnTo>
                      <a:pt x="0" y="4343"/>
                    </a:lnTo>
                    <a:cubicBezTo>
                      <a:pt x="0" y="3721"/>
                      <a:pt x="0" y="3251"/>
                      <a:pt x="6" y="2854"/>
                    </a:cubicBezTo>
                    <a:cubicBezTo>
                      <a:pt x="12" y="2456"/>
                      <a:pt x="24" y="2130"/>
                      <a:pt x="48" y="1794"/>
                    </a:cubicBezTo>
                    <a:cubicBezTo>
                      <a:pt x="78" y="1427"/>
                      <a:pt x="125" y="1098"/>
                      <a:pt x="186" y="828"/>
                    </a:cubicBezTo>
                    <a:cubicBezTo>
                      <a:pt x="247" y="558"/>
                      <a:pt x="320" y="347"/>
                      <a:pt x="403" y="213"/>
                    </a:cubicBezTo>
                    <a:cubicBezTo>
                      <a:pt x="478" y="106"/>
                      <a:pt x="552" y="53"/>
                      <a:pt x="641" y="27"/>
                    </a:cubicBezTo>
                    <a:cubicBezTo>
                      <a:pt x="731" y="0"/>
                      <a:pt x="838" y="0"/>
                      <a:pt x="980" y="0"/>
                    </a:cubicBezTo>
                    <a:lnTo>
                      <a:pt x="975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20" name="Text Placeholder"/>
              <p:cNvSpPr txBox="1"/>
              <p:nvPr/>
            </p:nvSpPr>
            <p:spPr>
              <a:xfrm>
                <a:off x="10696405" y="2967517"/>
                <a:ext cx="2986903" cy="5334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8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21" name="Line"/>
              <p:cNvSpPr/>
              <p:nvPr/>
            </p:nvSpPr>
            <p:spPr>
              <a:xfrm flipV="1">
                <a:off x="4665008" y="6061623"/>
                <a:ext cx="0" cy="1524753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22" name="Text Placeholder"/>
              <p:cNvSpPr txBox="1"/>
              <p:nvPr/>
            </p:nvSpPr>
            <p:spPr>
              <a:xfrm>
                <a:off x="3564284" y="7790402"/>
                <a:ext cx="2219209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23" name="Text Placeholder"/>
              <p:cNvSpPr txBox="1"/>
              <p:nvPr/>
            </p:nvSpPr>
            <p:spPr>
              <a:xfrm>
                <a:off x="3557934" y="9201874"/>
                <a:ext cx="2219209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24" name="Text Placeholder"/>
              <p:cNvSpPr txBox="1"/>
              <p:nvPr/>
            </p:nvSpPr>
            <p:spPr>
              <a:xfrm>
                <a:off x="3557934" y="10613347"/>
                <a:ext cx="2219209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25" name="Shape"/>
              <p:cNvSpPr/>
              <p:nvPr/>
            </p:nvSpPr>
            <p:spPr>
              <a:xfrm>
                <a:off x="3000736" y="5551601"/>
                <a:ext cx="3341245" cy="8516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26" name="Text Placeholder"/>
              <p:cNvSpPr txBox="1"/>
              <p:nvPr/>
            </p:nvSpPr>
            <p:spPr>
              <a:xfrm>
                <a:off x="3561754" y="5748818"/>
                <a:ext cx="2219209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27" name="Line"/>
              <p:cNvSpPr/>
              <p:nvPr/>
            </p:nvSpPr>
            <p:spPr>
              <a:xfrm flipV="1">
                <a:off x="4673888" y="8348353"/>
                <a:ext cx="0" cy="771944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28" name="Line"/>
              <p:cNvSpPr/>
              <p:nvPr/>
            </p:nvSpPr>
            <p:spPr>
              <a:xfrm flipV="1">
                <a:off x="4673888" y="9782595"/>
                <a:ext cx="0" cy="771943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29" name="Line"/>
              <p:cNvSpPr/>
              <p:nvPr/>
            </p:nvSpPr>
            <p:spPr>
              <a:xfrm flipV="1">
                <a:off x="9687237" y="6061623"/>
                <a:ext cx="0" cy="1524753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30" name="Text Placeholder"/>
              <p:cNvSpPr txBox="1"/>
              <p:nvPr/>
            </p:nvSpPr>
            <p:spPr>
              <a:xfrm>
                <a:off x="8586513" y="7790402"/>
                <a:ext cx="2219208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31" name="Text Placeholder"/>
              <p:cNvSpPr txBox="1"/>
              <p:nvPr/>
            </p:nvSpPr>
            <p:spPr>
              <a:xfrm>
                <a:off x="8580163" y="9201874"/>
                <a:ext cx="2219208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32" name="Text Placeholder"/>
              <p:cNvSpPr txBox="1"/>
              <p:nvPr/>
            </p:nvSpPr>
            <p:spPr>
              <a:xfrm>
                <a:off x="8580163" y="10613347"/>
                <a:ext cx="2219208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33" name="Shape"/>
              <p:cNvSpPr/>
              <p:nvPr/>
            </p:nvSpPr>
            <p:spPr>
              <a:xfrm>
                <a:off x="8022964" y="5551601"/>
                <a:ext cx="3341246" cy="8516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34" name="Text Placeholder"/>
              <p:cNvSpPr txBox="1"/>
              <p:nvPr/>
            </p:nvSpPr>
            <p:spPr>
              <a:xfrm>
                <a:off x="8583983" y="5748818"/>
                <a:ext cx="2219208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35" name="Line"/>
              <p:cNvSpPr/>
              <p:nvPr/>
            </p:nvSpPr>
            <p:spPr>
              <a:xfrm flipV="1">
                <a:off x="9696116" y="8348353"/>
                <a:ext cx="0" cy="771944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36" name="Line"/>
              <p:cNvSpPr/>
              <p:nvPr/>
            </p:nvSpPr>
            <p:spPr>
              <a:xfrm flipV="1">
                <a:off x="9696116" y="9782595"/>
                <a:ext cx="0" cy="771943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37" name="Line"/>
              <p:cNvSpPr/>
              <p:nvPr/>
            </p:nvSpPr>
            <p:spPr>
              <a:xfrm flipV="1">
                <a:off x="14709464" y="6061623"/>
                <a:ext cx="0" cy="1524753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38" name="Text Placeholder"/>
              <p:cNvSpPr txBox="1"/>
              <p:nvPr/>
            </p:nvSpPr>
            <p:spPr>
              <a:xfrm>
                <a:off x="13608740" y="7790402"/>
                <a:ext cx="2219209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39" name="Text Placeholder"/>
              <p:cNvSpPr txBox="1"/>
              <p:nvPr/>
            </p:nvSpPr>
            <p:spPr>
              <a:xfrm>
                <a:off x="13602390" y="9201874"/>
                <a:ext cx="2219209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40" name="Text Placeholder"/>
              <p:cNvSpPr txBox="1"/>
              <p:nvPr/>
            </p:nvSpPr>
            <p:spPr>
              <a:xfrm>
                <a:off x="13602390" y="10613347"/>
                <a:ext cx="2219209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41" name="Shape"/>
              <p:cNvSpPr/>
              <p:nvPr/>
            </p:nvSpPr>
            <p:spPr>
              <a:xfrm>
                <a:off x="13045192" y="5551601"/>
                <a:ext cx="3341246" cy="8516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42" name="Text Placeholder"/>
              <p:cNvSpPr txBox="1"/>
              <p:nvPr/>
            </p:nvSpPr>
            <p:spPr>
              <a:xfrm>
                <a:off x="13606210" y="5748818"/>
                <a:ext cx="2219209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43" name="Line"/>
              <p:cNvSpPr/>
              <p:nvPr/>
            </p:nvSpPr>
            <p:spPr>
              <a:xfrm flipV="1">
                <a:off x="14718343" y="8348353"/>
                <a:ext cx="0" cy="771944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44" name="Line"/>
              <p:cNvSpPr/>
              <p:nvPr/>
            </p:nvSpPr>
            <p:spPr>
              <a:xfrm flipV="1">
                <a:off x="14718343" y="9782595"/>
                <a:ext cx="0" cy="771943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45" name="Line"/>
              <p:cNvSpPr/>
              <p:nvPr/>
            </p:nvSpPr>
            <p:spPr>
              <a:xfrm flipV="1">
                <a:off x="19731693" y="6061623"/>
                <a:ext cx="1" cy="1524753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46" name="Text Placeholder"/>
              <p:cNvSpPr txBox="1"/>
              <p:nvPr/>
            </p:nvSpPr>
            <p:spPr>
              <a:xfrm>
                <a:off x="18630969" y="7790402"/>
                <a:ext cx="2219209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47" name="Text Placeholder"/>
              <p:cNvSpPr txBox="1"/>
              <p:nvPr/>
            </p:nvSpPr>
            <p:spPr>
              <a:xfrm>
                <a:off x="18624619" y="9201874"/>
                <a:ext cx="2219209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48" name="Text Placeholder"/>
              <p:cNvSpPr txBox="1"/>
              <p:nvPr/>
            </p:nvSpPr>
            <p:spPr>
              <a:xfrm>
                <a:off x="18624619" y="10613347"/>
                <a:ext cx="2219209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2D363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49" name="Shape"/>
              <p:cNvSpPr/>
              <p:nvPr/>
            </p:nvSpPr>
            <p:spPr>
              <a:xfrm>
                <a:off x="18067421" y="5551601"/>
                <a:ext cx="3341246" cy="8516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50" name="Text Placeholder"/>
              <p:cNvSpPr txBox="1"/>
              <p:nvPr/>
            </p:nvSpPr>
            <p:spPr>
              <a:xfrm>
                <a:off x="18628439" y="5748818"/>
                <a:ext cx="2219209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200"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Text Placeholder</a:t>
                </a:r>
              </a:p>
            </p:txBody>
          </p:sp>
          <p:sp>
            <p:nvSpPr>
              <p:cNvPr id="1551" name="Line"/>
              <p:cNvSpPr/>
              <p:nvPr/>
            </p:nvSpPr>
            <p:spPr>
              <a:xfrm flipV="1">
                <a:off x="19740573" y="8348353"/>
                <a:ext cx="0" cy="771944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552" name="Line"/>
              <p:cNvSpPr/>
              <p:nvPr/>
            </p:nvSpPr>
            <p:spPr>
              <a:xfrm flipV="1">
                <a:off x="19740573" y="9782595"/>
                <a:ext cx="0" cy="771943"/>
              </a:xfrm>
              <a:prstGeom prst="line">
                <a:avLst/>
              </a:prstGeom>
              <a:noFill/>
              <a:ln w="25400" cap="flat">
                <a:solidFill>
                  <a:srgbClr val="D6D7DA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45" name="Group">
              <a:extLst>
                <a:ext uri="{FF2B5EF4-FFF2-40B4-BE49-F238E27FC236}">
                  <a16:creationId xmlns:a16="http://schemas.microsoft.com/office/drawing/2014/main" id="{D8F0644B-2CB5-4942-84B6-F4D1B77F0764}"/>
                </a:ext>
              </a:extLst>
            </p:cNvPr>
            <p:cNvGrpSpPr/>
            <p:nvPr/>
          </p:nvGrpSpPr>
          <p:grpSpPr>
            <a:xfrm>
              <a:off x="19976586" y="1024628"/>
              <a:ext cx="3244071" cy="687453"/>
              <a:chOff x="0" y="0"/>
              <a:chExt cx="3244070" cy="687452"/>
            </a:xfrm>
          </p:grpSpPr>
          <p:sp>
            <p:nvSpPr>
              <p:cNvPr id="46" name="Template by HiSlide.io">
                <a:extLst>
                  <a:ext uri="{FF2B5EF4-FFF2-40B4-BE49-F238E27FC236}">
                    <a16:creationId xmlns:a16="http://schemas.microsoft.com/office/drawing/2014/main" id="{EC661B15-A934-2145-AC1B-44820EE08A98}"/>
                  </a:ext>
                </a:extLst>
              </p:cNvPr>
              <p:cNvSpPr txBox="1"/>
              <p:nvPr/>
            </p:nvSpPr>
            <p:spPr>
              <a:xfrm>
                <a:off x="178883" y="0"/>
                <a:ext cx="3065187" cy="4572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23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47" name="PowerPoint - Keynote - Google Slides">
                <a:extLst>
                  <a:ext uri="{FF2B5EF4-FFF2-40B4-BE49-F238E27FC236}">
                    <a16:creationId xmlns:a16="http://schemas.microsoft.com/office/drawing/2014/main" id="{5F3F4A9C-CBED-9F45-ABDD-9FC640CD5F65}"/>
                  </a:ext>
                </a:extLst>
              </p:cNvPr>
              <p:cNvSpPr txBox="1"/>
              <p:nvPr/>
            </p:nvSpPr>
            <p:spPr>
              <a:xfrm>
                <a:off x="0" y="415583"/>
                <a:ext cx="3219755" cy="27186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11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45</Words>
  <Application>Microsoft Macintosh PowerPoint</Application>
  <PresentationFormat>Custom</PresentationFormat>
  <Paragraphs>19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</vt:lpstr>
      <vt:lpstr>Barlow Bold</vt:lpstr>
      <vt:lpstr>Barlow Medium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Anastasiya Ladoshkina</cp:lastModifiedBy>
  <cp:revision>24</cp:revision>
  <dcterms:modified xsi:type="dcterms:W3CDTF">2020-01-23T16:07:13Z</dcterms:modified>
</cp:coreProperties>
</file>