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1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2DE98B-D8E0-F34A-B8A5-22203BDBFBE6}"/>
              </a:ext>
            </a:extLst>
          </p:cNvPr>
          <p:cNvGrpSpPr/>
          <p:nvPr/>
        </p:nvGrpSpPr>
        <p:grpSpPr>
          <a:xfrm>
            <a:off x="1951808" y="648067"/>
            <a:ext cx="10432544" cy="6949158"/>
            <a:chOff x="1951808" y="648067"/>
            <a:chExt cx="10432544" cy="694915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3A7E1D2-D8BE-6141-A4F9-FB12CFAA393D}"/>
                </a:ext>
              </a:extLst>
            </p:cNvPr>
            <p:cNvGrpSpPr/>
            <p:nvPr/>
          </p:nvGrpSpPr>
          <p:grpSpPr>
            <a:xfrm>
              <a:off x="1951808" y="2156377"/>
              <a:ext cx="9111544" cy="5440848"/>
              <a:chOff x="1951808" y="2156377"/>
              <a:chExt cx="9111544" cy="5440848"/>
            </a:xfrm>
          </p:grpSpPr>
          <p:sp>
            <p:nvSpPr>
              <p:cNvPr id="1638" name="Line"/>
              <p:cNvSpPr/>
              <p:nvPr/>
            </p:nvSpPr>
            <p:spPr>
              <a:xfrm flipV="1">
                <a:off x="4008618" y="6278446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9" name="Line"/>
              <p:cNvSpPr/>
              <p:nvPr/>
            </p:nvSpPr>
            <p:spPr>
              <a:xfrm>
                <a:off x="2843722" y="6770558"/>
                <a:ext cx="2329791" cy="447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2" y="4864"/>
                      <a:pt x="144" y="3145"/>
                      <a:pt x="393" y="1893"/>
                    </a:cubicBezTo>
                    <a:cubicBezTo>
                      <a:pt x="660" y="555"/>
                      <a:pt x="1025" y="-127"/>
                      <a:pt x="1395" y="20"/>
                    </a:cubicBezTo>
                    <a:lnTo>
                      <a:pt x="20342" y="20"/>
                    </a:lnTo>
                    <a:cubicBezTo>
                      <a:pt x="20712" y="43"/>
                      <a:pt x="21062" y="897"/>
                      <a:pt x="21301" y="2361"/>
                    </a:cubicBezTo>
                    <a:cubicBezTo>
                      <a:pt x="21492" y="3526"/>
                      <a:pt x="21597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0" name="Shape"/>
              <p:cNvSpPr/>
              <p:nvPr/>
            </p:nvSpPr>
            <p:spPr>
              <a:xfrm>
                <a:off x="1951808" y="714301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1" name="Text Placeholder"/>
              <p:cNvSpPr txBox="1"/>
              <p:nvPr/>
            </p:nvSpPr>
            <p:spPr>
              <a:xfrm>
                <a:off x="2080738" y="7222802"/>
                <a:ext cx="15137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42" name="Shape"/>
              <p:cNvSpPr/>
              <p:nvPr/>
            </p:nvSpPr>
            <p:spPr>
              <a:xfrm>
                <a:off x="4283429" y="714301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3" name="Text Placeholder"/>
              <p:cNvSpPr txBox="1"/>
              <p:nvPr/>
            </p:nvSpPr>
            <p:spPr>
              <a:xfrm>
                <a:off x="4412360" y="7222802"/>
                <a:ext cx="15137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44" name="Line"/>
              <p:cNvSpPr/>
              <p:nvPr/>
            </p:nvSpPr>
            <p:spPr>
              <a:xfrm flipV="1">
                <a:off x="9006542" y="6278446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5" name="Line"/>
              <p:cNvSpPr/>
              <p:nvPr/>
            </p:nvSpPr>
            <p:spPr>
              <a:xfrm>
                <a:off x="7841648" y="6770558"/>
                <a:ext cx="2329790" cy="447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2" y="4864"/>
                      <a:pt x="144" y="3145"/>
                      <a:pt x="393" y="1893"/>
                    </a:cubicBezTo>
                    <a:cubicBezTo>
                      <a:pt x="660" y="555"/>
                      <a:pt x="1025" y="-127"/>
                      <a:pt x="1395" y="20"/>
                    </a:cubicBezTo>
                    <a:lnTo>
                      <a:pt x="20342" y="20"/>
                    </a:lnTo>
                    <a:cubicBezTo>
                      <a:pt x="20712" y="43"/>
                      <a:pt x="21062" y="897"/>
                      <a:pt x="21301" y="2361"/>
                    </a:cubicBezTo>
                    <a:cubicBezTo>
                      <a:pt x="21492" y="3526"/>
                      <a:pt x="21597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6" name="Shape"/>
              <p:cNvSpPr/>
              <p:nvPr/>
            </p:nvSpPr>
            <p:spPr>
              <a:xfrm>
                <a:off x="6949733" y="7143019"/>
                <a:ext cx="1782000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7" name="Text Placeholder"/>
              <p:cNvSpPr txBox="1"/>
              <p:nvPr/>
            </p:nvSpPr>
            <p:spPr>
              <a:xfrm>
                <a:off x="7078664" y="7222802"/>
                <a:ext cx="15137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48" name="Shape"/>
              <p:cNvSpPr/>
              <p:nvPr/>
            </p:nvSpPr>
            <p:spPr>
              <a:xfrm>
                <a:off x="9281353" y="714301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9" name="Text Placeholder"/>
              <p:cNvSpPr txBox="1"/>
              <p:nvPr/>
            </p:nvSpPr>
            <p:spPr>
              <a:xfrm>
                <a:off x="9410284" y="7222802"/>
                <a:ext cx="15137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50" name="Line"/>
              <p:cNvSpPr/>
              <p:nvPr/>
            </p:nvSpPr>
            <p:spPr>
              <a:xfrm>
                <a:off x="4016450" y="3772102"/>
                <a:ext cx="2366382" cy="8022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0" y="0"/>
                    </a:moveTo>
                    <a:lnTo>
                      <a:pt x="0" y="7823"/>
                    </a:lnTo>
                    <a:cubicBezTo>
                      <a:pt x="3" y="8370"/>
                      <a:pt x="72" y="8894"/>
                      <a:pt x="196" y="9302"/>
                    </a:cubicBezTo>
                    <a:cubicBezTo>
                      <a:pt x="345" y="9798"/>
                      <a:pt x="561" y="10079"/>
                      <a:pt x="786" y="10071"/>
                    </a:cubicBezTo>
                    <a:lnTo>
                      <a:pt x="20577" y="10071"/>
                    </a:lnTo>
                    <a:cubicBezTo>
                      <a:pt x="20798" y="10041"/>
                      <a:pt x="21016" y="10236"/>
                      <a:pt x="21194" y="10624"/>
                    </a:cubicBezTo>
                    <a:cubicBezTo>
                      <a:pt x="21452" y="11188"/>
                      <a:pt x="21600" y="12089"/>
                      <a:pt x="21590" y="13036"/>
                    </a:cubicBezTo>
                    <a:lnTo>
                      <a:pt x="21590" y="21600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1" name="Line"/>
              <p:cNvSpPr/>
              <p:nvPr/>
            </p:nvSpPr>
            <p:spPr>
              <a:xfrm>
                <a:off x="6641015" y="3772102"/>
                <a:ext cx="2366382" cy="8022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21590" y="0"/>
                    </a:moveTo>
                    <a:lnTo>
                      <a:pt x="21590" y="7823"/>
                    </a:lnTo>
                    <a:cubicBezTo>
                      <a:pt x="21587" y="8370"/>
                      <a:pt x="21518" y="8894"/>
                      <a:pt x="21394" y="9302"/>
                    </a:cubicBezTo>
                    <a:cubicBezTo>
                      <a:pt x="21245" y="9798"/>
                      <a:pt x="21029" y="10079"/>
                      <a:pt x="20804" y="10071"/>
                    </a:cubicBezTo>
                    <a:lnTo>
                      <a:pt x="1013" y="10071"/>
                    </a:lnTo>
                    <a:cubicBezTo>
                      <a:pt x="792" y="10041"/>
                      <a:pt x="574" y="10236"/>
                      <a:pt x="396" y="10624"/>
                    </a:cubicBezTo>
                    <a:cubicBezTo>
                      <a:pt x="138" y="11188"/>
                      <a:pt x="-10" y="12089"/>
                      <a:pt x="0" y="13036"/>
                    </a:cubicBezTo>
                    <a:lnTo>
                      <a:pt x="0" y="21600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2" name="Line"/>
              <p:cNvSpPr/>
              <p:nvPr/>
            </p:nvSpPr>
            <p:spPr>
              <a:xfrm rot="10800000">
                <a:off x="4016450" y="5188129"/>
                <a:ext cx="2366382" cy="8022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21590" y="0"/>
                    </a:moveTo>
                    <a:lnTo>
                      <a:pt x="21590" y="7823"/>
                    </a:lnTo>
                    <a:cubicBezTo>
                      <a:pt x="21587" y="8370"/>
                      <a:pt x="21518" y="8894"/>
                      <a:pt x="21394" y="9302"/>
                    </a:cubicBezTo>
                    <a:cubicBezTo>
                      <a:pt x="21245" y="9798"/>
                      <a:pt x="21029" y="10079"/>
                      <a:pt x="20804" y="10071"/>
                    </a:cubicBezTo>
                    <a:lnTo>
                      <a:pt x="1013" y="10071"/>
                    </a:lnTo>
                    <a:cubicBezTo>
                      <a:pt x="792" y="10041"/>
                      <a:pt x="574" y="10236"/>
                      <a:pt x="396" y="10624"/>
                    </a:cubicBezTo>
                    <a:cubicBezTo>
                      <a:pt x="138" y="11188"/>
                      <a:pt x="-10" y="12089"/>
                      <a:pt x="0" y="13036"/>
                    </a:cubicBezTo>
                    <a:lnTo>
                      <a:pt x="0" y="21600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3" name="Line"/>
              <p:cNvSpPr/>
              <p:nvPr/>
            </p:nvSpPr>
            <p:spPr>
              <a:xfrm rot="10800000">
                <a:off x="6641015" y="5188129"/>
                <a:ext cx="2366382" cy="8022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0" y="0"/>
                    </a:moveTo>
                    <a:lnTo>
                      <a:pt x="0" y="7823"/>
                    </a:lnTo>
                    <a:cubicBezTo>
                      <a:pt x="3" y="8370"/>
                      <a:pt x="72" y="8894"/>
                      <a:pt x="196" y="9302"/>
                    </a:cubicBezTo>
                    <a:cubicBezTo>
                      <a:pt x="345" y="9798"/>
                      <a:pt x="561" y="10079"/>
                      <a:pt x="786" y="10071"/>
                    </a:cubicBezTo>
                    <a:lnTo>
                      <a:pt x="20577" y="10071"/>
                    </a:lnTo>
                    <a:cubicBezTo>
                      <a:pt x="20798" y="10041"/>
                      <a:pt x="21016" y="10236"/>
                      <a:pt x="21194" y="10624"/>
                    </a:cubicBezTo>
                    <a:cubicBezTo>
                      <a:pt x="21452" y="11188"/>
                      <a:pt x="21600" y="12089"/>
                      <a:pt x="21590" y="13036"/>
                    </a:cubicBezTo>
                    <a:lnTo>
                      <a:pt x="21590" y="21600"/>
                    </a:lnTo>
                  </a:path>
                </a:pathLst>
              </a:cu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4" name="Shape"/>
              <p:cNvSpPr/>
              <p:nvPr/>
            </p:nvSpPr>
            <p:spPr>
              <a:xfrm>
                <a:off x="5104306" y="4562792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5" name="Text Placeholder"/>
              <p:cNvSpPr txBox="1"/>
              <p:nvPr/>
            </p:nvSpPr>
            <p:spPr>
              <a:xfrm>
                <a:off x="5312859" y="4695613"/>
                <a:ext cx="2379082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56" name="Shape"/>
              <p:cNvSpPr/>
              <p:nvPr/>
            </p:nvSpPr>
            <p:spPr>
              <a:xfrm>
                <a:off x="8115543" y="5988934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7" name="Text Placeholder"/>
              <p:cNvSpPr txBox="1"/>
              <p:nvPr/>
            </p:nvSpPr>
            <p:spPr>
              <a:xfrm>
                <a:off x="8244474" y="6068715"/>
                <a:ext cx="15137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58" name="Shape"/>
              <p:cNvSpPr/>
              <p:nvPr/>
            </p:nvSpPr>
            <p:spPr>
              <a:xfrm>
                <a:off x="3118415" y="5988934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9" name="Text Placeholder"/>
              <p:cNvSpPr txBox="1"/>
              <p:nvPr/>
            </p:nvSpPr>
            <p:spPr>
              <a:xfrm>
                <a:off x="3247345" y="6068715"/>
                <a:ext cx="15137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60" name="Line"/>
              <p:cNvSpPr/>
              <p:nvPr/>
            </p:nvSpPr>
            <p:spPr>
              <a:xfrm>
                <a:off x="4008617" y="2981954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1" name="Line"/>
              <p:cNvSpPr/>
              <p:nvPr/>
            </p:nvSpPr>
            <p:spPr>
              <a:xfrm rot="10800000">
                <a:off x="2843722" y="2535611"/>
                <a:ext cx="2329790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2" y="4864"/>
                      <a:pt x="144" y="3145"/>
                      <a:pt x="393" y="1893"/>
                    </a:cubicBezTo>
                    <a:cubicBezTo>
                      <a:pt x="660" y="555"/>
                      <a:pt x="1025" y="-127"/>
                      <a:pt x="1395" y="20"/>
                    </a:cubicBezTo>
                    <a:lnTo>
                      <a:pt x="20342" y="20"/>
                    </a:lnTo>
                    <a:cubicBezTo>
                      <a:pt x="20712" y="43"/>
                      <a:pt x="21062" y="897"/>
                      <a:pt x="21301" y="2361"/>
                    </a:cubicBezTo>
                    <a:cubicBezTo>
                      <a:pt x="21492" y="3526"/>
                      <a:pt x="21597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2" name="Shape"/>
              <p:cNvSpPr/>
              <p:nvPr/>
            </p:nvSpPr>
            <p:spPr>
              <a:xfrm>
                <a:off x="1951808" y="215637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3" name="Text Placeholder"/>
              <p:cNvSpPr txBox="1"/>
              <p:nvPr/>
            </p:nvSpPr>
            <p:spPr>
              <a:xfrm>
                <a:off x="2080738" y="2236159"/>
                <a:ext cx="15137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64" name="Shape"/>
              <p:cNvSpPr/>
              <p:nvPr/>
            </p:nvSpPr>
            <p:spPr>
              <a:xfrm>
                <a:off x="4283429" y="215637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5" name="Text Placeholder"/>
              <p:cNvSpPr txBox="1"/>
              <p:nvPr/>
            </p:nvSpPr>
            <p:spPr>
              <a:xfrm>
                <a:off x="4412360" y="2236159"/>
                <a:ext cx="15137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66" name="Line"/>
              <p:cNvSpPr/>
              <p:nvPr/>
            </p:nvSpPr>
            <p:spPr>
              <a:xfrm>
                <a:off x="9005745" y="2981954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7" name="Line"/>
              <p:cNvSpPr/>
              <p:nvPr/>
            </p:nvSpPr>
            <p:spPr>
              <a:xfrm rot="10800000">
                <a:off x="7840852" y="2535611"/>
                <a:ext cx="2329790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2" y="4864"/>
                      <a:pt x="144" y="3145"/>
                      <a:pt x="393" y="1893"/>
                    </a:cubicBezTo>
                    <a:cubicBezTo>
                      <a:pt x="660" y="555"/>
                      <a:pt x="1025" y="-127"/>
                      <a:pt x="1395" y="20"/>
                    </a:cubicBezTo>
                    <a:lnTo>
                      <a:pt x="20342" y="20"/>
                    </a:lnTo>
                    <a:cubicBezTo>
                      <a:pt x="20712" y="43"/>
                      <a:pt x="21062" y="897"/>
                      <a:pt x="21301" y="2361"/>
                    </a:cubicBezTo>
                    <a:cubicBezTo>
                      <a:pt x="21492" y="3526"/>
                      <a:pt x="21597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8" name="Shape"/>
              <p:cNvSpPr/>
              <p:nvPr/>
            </p:nvSpPr>
            <p:spPr>
              <a:xfrm>
                <a:off x="6948937" y="215637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9" name="Text Placeholder"/>
              <p:cNvSpPr txBox="1"/>
              <p:nvPr/>
            </p:nvSpPr>
            <p:spPr>
              <a:xfrm>
                <a:off x="7077867" y="2236159"/>
                <a:ext cx="15137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70" name="Shape"/>
              <p:cNvSpPr/>
              <p:nvPr/>
            </p:nvSpPr>
            <p:spPr>
              <a:xfrm>
                <a:off x="9280557" y="215637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1" name="Text Placeholder"/>
              <p:cNvSpPr txBox="1"/>
              <p:nvPr/>
            </p:nvSpPr>
            <p:spPr>
              <a:xfrm>
                <a:off x="9409488" y="2236159"/>
                <a:ext cx="15137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72" name="Shape"/>
              <p:cNvSpPr/>
              <p:nvPr/>
            </p:nvSpPr>
            <p:spPr>
              <a:xfrm>
                <a:off x="3117618" y="3320239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3" name="Text Placeholder"/>
              <p:cNvSpPr txBox="1"/>
              <p:nvPr/>
            </p:nvSpPr>
            <p:spPr>
              <a:xfrm>
                <a:off x="3246548" y="3400021"/>
                <a:ext cx="15137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674" name="Shape"/>
              <p:cNvSpPr/>
              <p:nvPr/>
            </p:nvSpPr>
            <p:spPr>
              <a:xfrm>
                <a:off x="8114746" y="3320239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75" name="Text Placeholder"/>
              <p:cNvSpPr txBox="1"/>
              <p:nvPr/>
            </p:nvSpPr>
            <p:spPr>
              <a:xfrm>
                <a:off x="8243677" y="3400021"/>
                <a:ext cx="15137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</p:grpSp>
        <p:grpSp>
          <p:nvGrpSpPr>
            <p:cNvPr id="45" name="Group">
              <a:extLst>
                <a:ext uri="{FF2B5EF4-FFF2-40B4-BE49-F238E27FC236}">
                  <a16:creationId xmlns:a16="http://schemas.microsoft.com/office/drawing/2014/main" id="{CE5441B0-2FDB-774B-9E01-D25638B3189C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46" name="Template by HiSlide.io">
                <a:extLst>
                  <a:ext uri="{FF2B5EF4-FFF2-40B4-BE49-F238E27FC236}">
                    <a16:creationId xmlns:a16="http://schemas.microsoft.com/office/drawing/2014/main" id="{08E75329-A457-1E45-97BB-CED234FA5C58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7" name="PowerPoint - Keynote - Google Slides">
                <a:extLst>
                  <a:ext uri="{FF2B5EF4-FFF2-40B4-BE49-F238E27FC236}">
                    <a16:creationId xmlns:a16="http://schemas.microsoft.com/office/drawing/2014/main" id="{242C10E1-8BAA-E945-96CB-EF5C74869AE6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37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2020-01-23T16:08:49Z</dcterms:modified>
</cp:coreProperties>
</file>