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1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8BD93B-8079-2F44-8C72-861A4EB589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7605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1DF3BC4-5BD3-7C48-8D93-C5CE16F92F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0466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102159C-D9F0-5041-8714-07CEC43B0D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43327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EA155DB-3A89-C64A-9A42-C9ADB3B294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6188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379B7C7-C43C-B74F-80E1-FA4D5DF631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809049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89031F5-4FEE-FD4B-A3E8-71C79F2AE94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991910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23B3A17-978C-7846-8E21-C3AB145AE2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7477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E8D7DF0-A277-9D49-AA86-6E00770DF7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357632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014FAAE-7B3D-1243-9C9A-374862A7627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9540493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D52479F-440B-3741-AC4E-3222AD17721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72335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CC4451C-AEBE-584F-8EE0-184C5488A2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77605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D1B8F02C-FA1B-944C-8E50-52211C8D94B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60466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51A6A264-4F9B-BD40-907B-F457C79C9D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43327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9520C77-297B-D444-A69A-6D169F975D8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626188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F68D8D0-E5A8-3E4B-82EC-828483B3F52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09049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CCA461E-704A-AB42-854E-6119566981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991910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AA94B49F-9685-6E4D-9E8C-FC6EA94E36C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517477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D7E86C7A-5517-C24F-9954-A302C9A2226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357632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ABF648A-DE94-1B4D-B714-1DEF5CD7A6C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9540493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0F46BBC-CE3D-FD4A-9DD0-E973482F39B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172335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B9FD7BD-14BD-C647-9E2A-8B5A542B461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77605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FE89C44-FA74-7F43-A016-EA8D7BC3F61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260466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065E179A-9EA3-8A4E-90C1-E95B7E3CF7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43327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2A7D512E-3208-AD44-96A0-C4605E88B61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626188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A31690F5-7966-2A42-B6ED-9B834A09253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809049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20B2DE4-F68C-3742-A1A4-F3D51E3B9B3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991910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54FD07A9-10CA-C040-94D1-D39BBA395FD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17477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D303D480-E3A4-0749-BCDC-D207000664EE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7357632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6E4FE63C-ACA9-C84D-B806-2314D1F5568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9540493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377EF0EB-CAB6-8449-BCE5-0E8273BFE1E9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172335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E54758A-0AC9-ED4E-9087-B7C643AA1AC0}"/>
              </a:ext>
            </a:extLst>
          </p:cNvPr>
          <p:cNvGrpSpPr/>
          <p:nvPr/>
        </p:nvGrpSpPr>
        <p:grpSpPr>
          <a:xfrm>
            <a:off x="3659641" y="1757208"/>
            <a:ext cx="17084141" cy="10201584"/>
            <a:chOff x="3659641" y="1757208"/>
            <a:chExt cx="17084141" cy="10201584"/>
          </a:xfrm>
        </p:grpSpPr>
        <p:sp>
          <p:nvSpPr>
            <p:cNvPr id="1608" name="Line"/>
            <p:cNvSpPr/>
            <p:nvPr/>
          </p:nvSpPr>
          <p:spPr>
            <a:xfrm flipV="1">
              <a:off x="7516158" y="9486084"/>
              <a:ext cx="0" cy="924751"/>
            </a:xfrm>
            <a:prstGeom prst="line">
              <a:avLst/>
            </a:pr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09" name="Line"/>
            <p:cNvSpPr/>
            <p:nvPr/>
          </p:nvSpPr>
          <p:spPr>
            <a:xfrm>
              <a:off x="5331980" y="10408794"/>
              <a:ext cx="4368356" cy="83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3" extrusionOk="0">
                  <a:moveTo>
                    <a:pt x="0" y="21295"/>
                  </a:moveTo>
                  <a:lnTo>
                    <a:pt x="0" y="6662"/>
                  </a:lnTo>
                  <a:cubicBezTo>
                    <a:pt x="2" y="4864"/>
                    <a:pt x="144" y="3145"/>
                    <a:pt x="393" y="1893"/>
                  </a:cubicBezTo>
                  <a:cubicBezTo>
                    <a:pt x="660" y="555"/>
                    <a:pt x="1025" y="-127"/>
                    <a:pt x="1395" y="20"/>
                  </a:cubicBezTo>
                  <a:lnTo>
                    <a:pt x="20342" y="20"/>
                  </a:lnTo>
                  <a:cubicBezTo>
                    <a:pt x="20712" y="43"/>
                    <a:pt x="21062" y="897"/>
                    <a:pt x="21301" y="2361"/>
                  </a:cubicBezTo>
                  <a:cubicBezTo>
                    <a:pt x="21492" y="3526"/>
                    <a:pt x="21597" y="5000"/>
                    <a:pt x="21600" y="6527"/>
                  </a:cubicBezTo>
                  <a:lnTo>
                    <a:pt x="21600" y="21473"/>
                  </a:lnTo>
                </a:path>
              </a:pathLst>
            </a:custGeom>
            <a:noFill/>
            <a:ln w="25400" cap="flat">
              <a:solidFill>
                <a:srgbClr val="D5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10" name="Shape"/>
            <p:cNvSpPr/>
            <p:nvPr/>
          </p:nvSpPr>
          <p:spPr>
            <a:xfrm>
              <a:off x="3659641" y="11107157"/>
              <a:ext cx="3341246" cy="851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11" name="Text Placeholder"/>
            <p:cNvSpPr txBox="1"/>
            <p:nvPr/>
          </p:nvSpPr>
          <p:spPr>
            <a:xfrm>
              <a:off x="4220659" y="11304375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612" name="Shape"/>
            <p:cNvSpPr/>
            <p:nvPr/>
          </p:nvSpPr>
          <p:spPr>
            <a:xfrm>
              <a:off x="8031429" y="11107157"/>
              <a:ext cx="3341247" cy="851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13" name="Text Placeholder"/>
            <p:cNvSpPr txBox="1"/>
            <p:nvPr/>
          </p:nvSpPr>
          <p:spPr>
            <a:xfrm>
              <a:off x="8592448" y="11304375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614" name="Line"/>
            <p:cNvSpPr/>
            <p:nvPr/>
          </p:nvSpPr>
          <p:spPr>
            <a:xfrm flipV="1">
              <a:off x="16887265" y="9486084"/>
              <a:ext cx="0" cy="924751"/>
            </a:xfrm>
            <a:prstGeom prst="line">
              <a:avLst/>
            </a:pr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15" name="Line"/>
            <p:cNvSpPr/>
            <p:nvPr/>
          </p:nvSpPr>
          <p:spPr>
            <a:xfrm>
              <a:off x="14703088" y="10408794"/>
              <a:ext cx="4368355" cy="83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3" extrusionOk="0">
                  <a:moveTo>
                    <a:pt x="0" y="21295"/>
                  </a:moveTo>
                  <a:lnTo>
                    <a:pt x="0" y="6662"/>
                  </a:lnTo>
                  <a:cubicBezTo>
                    <a:pt x="2" y="4864"/>
                    <a:pt x="144" y="3145"/>
                    <a:pt x="393" y="1893"/>
                  </a:cubicBezTo>
                  <a:cubicBezTo>
                    <a:pt x="660" y="555"/>
                    <a:pt x="1025" y="-127"/>
                    <a:pt x="1395" y="20"/>
                  </a:cubicBezTo>
                  <a:lnTo>
                    <a:pt x="20342" y="20"/>
                  </a:lnTo>
                  <a:cubicBezTo>
                    <a:pt x="20712" y="43"/>
                    <a:pt x="21062" y="897"/>
                    <a:pt x="21301" y="2361"/>
                  </a:cubicBezTo>
                  <a:cubicBezTo>
                    <a:pt x="21492" y="3526"/>
                    <a:pt x="21597" y="5000"/>
                    <a:pt x="21600" y="6527"/>
                  </a:cubicBezTo>
                  <a:lnTo>
                    <a:pt x="21600" y="21473"/>
                  </a:lnTo>
                </a:path>
              </a:pathLst>
            </a:custGeom>
            <a:noFill/>
            <a:ln w="25400" cap="flat">
              <a:solidFill>
                <a:srgbClr val="D5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16" name="Shape"/>
            <p:cNvSpPr/>
            <p:nvPr/>
          </p:nvSpPr>
          <p:spPr>
            <a:xfrm>
              <a:off x="13030748" y="11107157"/>
              <a:ext cx="3341247" cy="851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17" name="Text Placeholder"/>
            <p:cNvSpPr txBox="1"/>
            <p:nvPr/>
          </p:nvSpPr>
          <p:spPr>
            <a:xfrm>
              <a:off x="13591766" y="11304375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618" name="Shape"/>
            <p:cNvSpPr/>
            <p:nvPr/>
          </p:nvSpPr>
          <p:spPr>
            <a:xfrm>
              <a:off x="17402535" y="11107157"/>
              <a:ext cx="3341247" cy="851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19" name="Text Placeholder"/>
            <p:cNvSpPr txBox="1"/>
            <p:nvPr/>
          </p:nvSpPr>
          <p:spPr>
            <a:xfrm>
              <a:off x="17963555" y="11304375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620" name="Line"/>
            <p:cNvSpPr/>
            <p:nvPr/>
          </p:nvSpPr>
          <p:spPr>
            <a:xfrm>
              <a:off x="7530844" y="4786692"/>
              <a:ext cx="4436964" cy="1504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600" extrusionOk="0">
                  <a:moveTo>
                    <a:pt x="0" y="0"/>
                  </a:moveTo>
                  <a:lnTo>
                    <a:pt x="0" y="7823"/>
                  </a:lnTo>
                  <a:cubicBezTo>
                    <a:pt x="3" y="8370"/>
                    <a:pt x="72" y="8894"/>
                    <a:pt x="196" y="9302"/>
                  </a:cubicBezTo>
                  <a:cubicBezTo>
                    <a:pt x="345" y="9798"/>
                    <a:pt x="561" y="10079"/>
                    <a:pt x="786" y="10071"/>
                  </a:cubicBezTo>
                  <a:lnTo>
                    <a:pt x="20577" y="10071"/>
                  </a:lnTo>
                  <a:cubicBezTo>
                    <a:pt x="20798" y="10041"/>
                    <a:pt x="21016" y="10236"/>
                    <a:pt x="21194" y="10624"/>
                  </a:cubicBezTo>
                  <a:cubicBezTo>
                    <a:pt x="21452" y="11188"/>
                    <a:pt x="21600" y="12089"/>
                    <a:pt x="21590" y="13036"/>
                  </a:cubicBezTo>
                  <a:lnTo>
                    <a:pt x="21590" y="21600"/>
                  </a:lnTo>
                </a:path>
              </a:pathLst>
            </a:cu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21" name="Line"/>
            <p:cNvSpPr/>
            <p:nvPr/>
          </p:nvSpPr>
          <p:spPr>
            <a:xfrm>
              <a:off x="12451901" y="4786692"/>
              <a:ext cx="4436964" cy="1504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600" extrusionOk="0">
                  <a:moveTo>
                    <a:pt x="21590" y="0"/>
                  </a:moveTo>
                  <a:lnTo>
                    <a:pt x="21590" y="7823"/>
                  </a:lnTo>
                  <a:cubicBezTo>
                    <a:pt x="21587" y="8370"/>
                    <a:pt x="21518" y="8894"/>
                    <a:pt x="21394" y="9302"/>
                  </a:cubicBezTo>
                  <a:cubicBezTo>
                    <a:pt x="21245" y="9798"/>
                    <a:pt x="21029" y="10079"/>
                    <a:pt x="20804" y="10071"/>
                  </a:cubicBezTo>
                  <a:lnTo>
                    <a:pt x="1013" y="10071"/>
                  </a:lnTo>
                  <a:cubicBezTo>
                    <a:pt x="792" y="10041"/>
                    <a:pt x="574" y="10236"/>
                    <a:pt x="396" y="10624"/>
                  </a:cubicBezTo>
                  <a:cubicBezTo>
                    <a:pt x="138" y="11188"/>
                    <a:pt x="-10" y="12089"/>
                    <a:pt x="0" y="13036"/>
                  </a:cubicBezTo>
                  <a:lnTo>
                    <a:pt x="0" y="21600"/>
                  </a:lnTo>
                </a:path>
              </a:pathLst>
            </a:cu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22" name="Line"/>
            <p:cNvSpPr/>
            <p:nvPr/>
          </p:nvSpPr>
          <p:spPr>
            <a:xfrm rot="10800000">
              <a:off x="7530844" y="7441739"/>
              <a:ext cx="4436964" cy="1504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600" extrusionOk="0">
                  <a:moveTo>
                    <a:pt x="21590" y="0"/>
                  </a:moveTo>
                  <a:lnTo>
                    <a:pt x="21590" y="7823"/>
                  </a:lnTo>
                  <a:cubicBezTo>
                    <a:pt x="21587" y="8370"/>
                    <a:pt x="21518" y="8894"/>
                    <a:pt x="21394" y="9302"/>
                  </a:cubicBezTo>
                  <a:cubicBezTo>
                    <a:pt x="21245" y="9798"/>
                    <a:pt x="21029" y="10079"/>
                    <a:pt x="20804" y="10071"/>
                  </a:cubicBezTo>
                  <a:lnTo>
                    <a:pt x="1013" y="10071"/>
                  </a:lnTo>
                  <a:cubicBezTo>
                    <a:pt x="792" y="10041"/>
                    <a:pt x="574" y="10236"/>
                    <a:pt x="396" y="10624"/>
                  </a:cubicBezTo>
                  <a:cubicBezTo>
                    <a:pt x="138" y="11188"/>
                    <a:pt x="-10" y="12089"/>
                    <a:pt x="0" y="13036"/>
                  </a:cubicBezTo>
                  <a:lnTo>
                    <a:pt x="0" y="21600"/>
                  </a:lnTo>
                </a:path>
              </a:pathLst>
            </a:cu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23" name="Line"/>
            <p:cNvSpPr/>
            <p:nvPr/>
          </p:nvSpPr>
          <p:spPr>
            <a:xfrm rot="10800000">
              <a:off x="12451901" y="7441739"/>
              <a:ext cx="4436964" cy="1504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600" extrusionOk="0">
                  <a:moveTo>
                    <a:pt x="0" y="0"/>
                  </a:moveTo>
                  <a:lnTo>
                    <a:pt x="0" y="7823"/>
                  </a:lnTo>
                  <a:cubicBezTo>
                    <a:pt x="3" y="8370"/>
                    <a:pt x="72" y="8894"/>
                    <a:pt x="196" y="9302"/>
                  </a:cubicBezTo>
                  <a:cubicBezTo>
                    <a:pt x="345" y="9798"/>
                    <a:pt x="561" y="10079"/>
                    <a:pt x="786" y="10071"/>
                  </a:cubicBezTo>
                  <a:lnTo>
                    <a:pt x="20577" y="10071"/>
                  </a:lnTo>
                  <a:cubicBezTo>
                    <a:pt x="20798" y="10041"/>
                    <a:pt x="21016" y="10236"/>
                    <a:pt x="21194" y="10624"/>
                  </a:cubicBezTo>
                  <a:cubicBezTo>
                    <a:pt x="21452" y="11188"/>
                    <a:pt x="21600" y="12089"/>
                    <a:pt x="21590" y="13036"/>
                  </a:cubicBezTo>
                  <a:lnTo>
                    <a:pt x="21590" y="21600"/>
                  </a:lnTo>
                </a:path>
              </a:pathLst>
            </a:cu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24" name="Shape"/>
            <p:cNvSpPr/>
            <p:nvPr/>
          </p:nvSpPr>
          <p:spPr>
            <a:xfrm>
              <a:off x="9570574" y="6269235"/>
              <a:ext cx="5242853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25" name="Text Placeholder"/>
            <p:cNvSpPr txBox="1"/>
            <p:nvPr/>
          </p:nvSpPr>
          <p:spPr>
            <a:xfrm>
              <a:off x="10698548" y="6565899"/>
              <a:ext cx="2986904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626" name="Shape"/>
            <p:cNvSpPr/>
            <p:nvPr/>
          </p:nvSpPr>
          <p:spPr>
            <a:xfrm>
              <a:off x="15216643" y="8943249"/>
              <a:ext cx="3341246" cy="851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27" name="Text Placeholder"/>
            <p:cNvSpPr txBox="1"/>
            <p:nvPr/>
          </p:nvSpPr>
          <p:spPr>
            <a:xfrm>
              <a:off x="15777661" y="9140465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628" name="Shape"/>
            <p:cNvSpPr/>
            <p:nvPr/>
          </p:nvSpPr>
          <p:spPr>
            <a:xfrm>
              <a:off x="5847029" y="8943249"/>
              <a:ext cx="3341247" cy="851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29" name="Text Placeholder"/>
            <p:cNvSpPr txBox="1"/>
            <p:nvPr/>
          </p:nvSpPr>
          <p:spPr>
            <a:xfrm>
              <a:off x="6408047" y="9140465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630" name="Line"/>
            <p:cNvSpPr/>
            <p:nvPr/>
          </p:nvSpPr>
          <p:spPr>
            <a:xfrm>
              <a:off x="7516158" y="3305165"/>
              <a:ext cx="0" cy="924751"/>
            </a:xfrm>
            <a:prstGeom prst="line">
              <a:avLst/>
            </a:pr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31" name="Line"/>
            <p:cNvSpPr/>
            <p:nvPr/>
          </p:nvSpPr>
          <p:spPr>
            <a:xfrm rot="10800000">
              <a:off x="5331980" y="2468272"/>
              <a:ext cx="4368355" cy="838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3" extrusionOk="0">
                  <a:moveTo>
                    <a:pt x="0" y="21295"/>
                  </a:moveTo>
                  <a:lnTo>
                    <a:pt x="0" y="6662"/>
                  </a:lnTo>
                  <a:cubicBezTo>
                    <a:pt x="2" y="4864"/>
                    <a:pt x="144" y="3145"/>
                    <a:pt x="393" y="1893"/>
                  </a:cubicBezTo>
                  <a:cubicBezTo>
                    <a:pt x="660" y="555"/>
                    <a:pt x="1025" y="-127"/>
                    <a:pt x="1395" y="20"/>
                  </a:cubicBezTo>
                  <a:lnTo>
                    <a:pt x="20342" y="20"/>
                  </a:lnTo>
                  <a:cubicBezTo>
                    <a:pt x="20712" y="43"/>
                    <a:pt x="21062" y="897"/>
                    <a:pt x="21301" y="2361"/>
                  </a:cubicBezTo>
                  <a:cubicBezTo>
                    <a:pt x="21492" y="3526"/>
                    <a:pt x="21597" y="5000"/>
                    <a:pt x="21600" y="6527"/>
                  </a:cubicBezTo>
                  <a:lnTo>
                    <a:pt x="21600" y="21473"/>
                  </a:lnTo>
                </a:path>
              </a:pathLst>
            </a:custGeom>
            <a:noFill/>
            <a:ln w="25400" cap="flat">
              <a:solidFill>
                <a:srgbClr val="D5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32" name="Shape"/>
            <p:cNvSpPr/>
            <p:nvPr/>
          </p:nvSpPr>
          <p:spPr>
            <a:xfrm>
              <a:off x="3659641" y="1757208"/>
              <a:ext cx="3341246" cy="851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33" name="Text Placeholder"/>
            <p:cNvSpPr txBox="1"/>
            <p:nvPr/>
          </p:nvSpPr>
          <p:spPr>
            <a:xfrm>
              <a:off x="4220659" y="1954424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634" name="Shape"/>
            <p:cNvSpPr/>
            <p:nvPr/>
          </p:nvSpPr>
          <p:spPr>
            <a:xfrm>
              <a:off x="8031429" y="1757208"/>
              <a:ext cx="3341247" cy="851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35" name="Text Placeholder"/>
            <p:cNvSpPr txBox="1"/>
            <p:nvPr/>
          </p:nvSpPr>
          <p:spPr>
            <a:xfrm>
              <a:off x="8592448" y="1954424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636" name="Line"/>
            <p:cNvSpPr/>
            <p:nvPr/>
          </p:nvSpPr>
          <p:spPr>
            <a:xfrm>
              <a:off x="16885772" y="3305165"/>
              <a:ext cx="0" cy="924751"/>
            </a:xfrm>
            <a:prstGeom prst="line">
              <a:avLst/>
            </a:pr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37" name="Line"/>
            <p:cNvSpPr/>
            <p:nvPr/>
          </p:nvSpPr>
          <p:spPr>
            <a:xfrm rot="10800000">
              <a:off x="14701595" y="2468272"/>
              <a:ext cx="4368355" cy="838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3" extrusionOk="0">
                  <a:moveTo>
                    <a:pt x="0" y="21295"/>
                  </a:moveTo>
                  <a:lnTo>
                    <a:pt x="0" y="6662"/>
                  </a:lnTo>
                  <a:cubicBezTo>
                    <a:pt x="2" y="4864"/>
                    <a:pt x="144" y="3145"/>
                    <a:pt x="393" y="1893"/>
                  </a:cubicBezTo>
                  <a:cubicBezTo>
                    <a:pt x="660" y="555"/>
                    <a:pt x="1025" y="-127"/>
                    <a:pt x="1395" y="20"/>
                  </a:cubicBezTo>
                  <a:lnTo>
                    <a:pt x="20342" y="20"/>
                  </a:lnTo>
                  <a:cubicBezTo>
                    <a:pt x="20712" y="43"/>
                    <a:pt x="21062" y="897"/>
                    <a:pt x="21301" y="2361"/>
                  </a:cubicBezTo>
                  <a:cubicBezTo>
                    <a:pt x="21492" y="3526"/>
                    <a:pt x="21597" y="5000"/>
                    <a:pt x="21600" y="6527"/>
                  </a:cubicBezTo>
                  <a:lnTo>
                    <a:pt x="21600" y="21473"/>
                  </a:lnTo>
                </a:path>
              </a:pathLst>
            </a:custGeom>
            <a:noFill/>
            <a:ln w="25400" cap="flat">
              <a:solidFill>
                <a:srgbClr val="D5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38" name="Shape"/>
            <p:cNvSpPr/>
            <p:nvPr/>
          </p:nvSpPr>
          <p:spPr>
            <a:xfrm>
              <a:off x="13029255" y="1757208"/>
              <a:ext cx="3341247" cy="851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39" name="Text Placeholder"/>
            <p:cNvSpPr txBox="1"/>
            <p:nvPr/>
          </p:nvSpPr>
          <p:spPr>
            <a:xfrm>
              <a:off x="13590274" y="1954424"/>
              <a:ext cx="2219208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640" name="Shape"/>
            <p:cNvSpPr/>
            <p:nvPr/>
          </p:nvSpPr>
          <p:spPr>
            <a:xfrm>
              <a:off x="17401043" y="1757208"/>
              <a:ext cx="3341246" cy="851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41" name="Text Placeholder"/>
            <p:cNvSpPr txBox="1"/>
            <p:nvPr/>
          </p:nvSpPr>
          <p:spPr>
            <a:xfrm>
              <a:off x="17962062" y="1954424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642" name="Shape"/>
            <p:cNvSpPr/>
            <p:nvPr/>
          </p:nvSpPr>
          <p:spPr>
            <a:xfrm>
              <a:off x="5845535" y="3939448"/>
              <a:ext cx="3341246" cy="851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43" name="Text Placeholder"/>
            <p:cNvSpPr txBox="1"/>
            <p:nvPr/>
          </p:nvSpPr>
          <p:spPr>
            <a:xfrm>
              <a:off x="6406553" y="4136664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644" name="Shape"/>
            <p:cNvSpPr/>
            <p:nvPr/>
          </p:nvSpPr>
          <p:spPr>
            <a:xfrm>
              <a:off x="15215148" y="3939448"/>
              <a:ext cx="3341247" cy="851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45" name="Text Placeholder"/>
            <p:cNvSpPr txBox="1"/>
            <p:nvPr/>
          </p:nvSpPr>
          <p:spPr>
            <a:xfrm>
              <a:off x="15776166" y="4136664"/>
              <a:ext cx="2219209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26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</vt:lpstr>
      <vt:lpstr>Barlow Bold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24</cp:revision>
  <dcterms:modified xsi:type="dcterms:W3CDTF">2020-01-23T16:08:34Z</dcterms:modified>
</cp:coreProperties>
</file>