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4568b61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4568b61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372365" y="658953"/>
            <a:ext cx="6406553" cy="3825594"/>
            <a:chOff x="3659641" y="1757208"/>
            <a:chExt cx="17084141" cy="10201584"/>
          </a:xfrm>
        </p:grpSpPr>
        <p:cxnSp>
          <p:nvCxnSpPr>
            <p:cNvPr id="91" name="Google Shape;91;p15"/>
            <p:cNvCxnSpPr/>
            <p:nvPr/>
          </p:nvCxnSpPr>
          <p:spPr>
            <a:xfrm rot="10800000">
              <a:off x="7516158" y="9486084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92" name="Google Shape;92;p15"/>
            <p:cNvSpPr/>
            <p:nvPr/>
          </p:nvSpPr>
          <p:spPr>
            <a:xfrm>
              <a:off x="5331980" y="10408794"/>
              <a:ext cx="4368356" cy="838934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659641" y="11107157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 txBox="1"/>
            <p:nvPr/>
          </p:nvSpPr>
          <p:spPr>
            <a:xfrm>
              <a:off x="4220659" y="1130437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8031429" y="11107157"/>
              <a:ext cx="3341247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 txBox="1"/>
            <p:nvPr/>
          </p:nvSpPr>
          <p:spPr>
            <a:xfrm>
              <a:off x="8592448" y="1130437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cxnSp>
          <p:nvCxnSpPr>
            <p:cNvPr id="97" name="Google Shape;97;p15"/>
            <p:cNvCxnSpPr/>
            <p:nvPr/>
          </p:nvCxnSpPr>
          <p:spPr>
            <a:xfrm rot="10800000">
              <a:off x="16887265" y="9486084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98" name="Google Shape;98;p15"/>
            <p:cNvSpPr/>
            <p:nvPr/>
          </p:nvSpPr>
          <p:spPr>
            <a:xfrm>
              <a:off x="14703088" y="10408794"/>
              <a:ext cx="4368355" cy="838934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3030748" y="11107157"/>
              <a:ext cx="3341247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13591766" y="1130437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7402535" y="11107157"/>
              <a:ext cx="3341247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 txBox="1"/>
            <p:nvPr/>
          </p:nvSpPr>
          <p:spPr>
            <a:xfrm>
              <a:off x="17963555" y="1130437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7530844" y="4786692"/>
              <a:ext cx="4436964" cy="1504150"/>
            </a:xfrm>
            <a:custGeom>
              <a:rect b="b" l="l" r="r" t="t"/>
              <a:pathLst>
                <a:path extrusionOk="0" h="21600" w="21590">
                  <a:moveTo>
                    <a:pt x="0" y="0"/>
                  </a:moveTo>
                  <a:lnTo>
                    <a:pt x="0" y="7823"/>
                  </a:lnTo>
                  <a:cubicBezTo>
                    <a:pt x="3" y="8370"/>
                    <a:pt x="72" y="8894"/>
                    <a:pt x="196" y="9302"/>
                  </a:cubicBezTo>
                  <a:cubicBezTo>
                    <a:pt x="345" y="9798"/>
                    <a:pt x="561" y="10079"/>
                    <a:pt x="786" y="10071"/>
                  </a:cubicBezTo>
                  <a:lnTo>
                    <a:pt x="20577" y="10071"/>
                  </a:lnTo>
                  <a:cubicBezTo>
                    <a:pt x="20798" y="10041"/>
                    <a:pt x="21016" y="10236"/>
                    <a:pt x="21194" y="10624"/>
                  </a:cubicBezTo>
                  <a:cubicBezTo>
                    <a:pt x="21452" y="11188"/>
                    <a:pt x="21600" y="12089"/>
                    <a:pt x="21590" y="13036"/>
                  </a:cubicBezTo>
                  <a:lnTo>
                    <a:pt x="2159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2451901" y="4786692"/>
              <a:ext cx="4436964" cy="1504150"/>
            </a:xfrm>
            <a:custGeom>
              <a:rect b="b" l="l" r="r" t="t"/>
              <a:pathLst>
                <a:path extrusionOk="0" h="21600" w="21590">
                  <a:moveTo>
                    <a:pt x="21590" y="0"/>
                  </a:moveTo>
                  <a:lnTo>
                    <a:pt x="21590" y="7823"/>
                  </a:lnTo>
                  <a:cubicBezTo>
                    <a:pt x="21587" y="8370"/>
                    <a:pt x="21518" y="8894"/>
                    <a:pt x="21394" y="9302"/>
                  </a:cubicBezTo>
                  <a:cubicBezTo>
                    <a:pt x="21245" y="9798"/>
                    <a:pt x="21029" y="10079"/>
                    <a:pt x="20804" y="10071"/>
                  </a:cubicBezTo>
                  <a:lnTo>
                    <a:pt x="1013" y="10071"/>
                  </a:lnTo>
                  <a:cubicBezTo>
                    <a:pt x="792" y="10041"/>
                    <a:pt x="574" y="10236"/>
                    <a:pt x="396" y="10624"/>
                  </a:cubicBezTo>
                  <a:cubicBezTo>
                    <a:pt x="138" y="11188"/>
                    <a:pt x="-10" y="12089"/>
                    <a:pt x="0" y="13036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 rot="10800000">
              <a:off x="7530844" y="7441739"/>
              <a:ext cx="4436964" cy="1504151"/>
            </a:xfrm>
            <a:custGeom>
              <a:rect b="b" l="l" r="r" t="t"/>
              <a:pathLst>
                <a:path extrusionOk="0" h="21600" w="21590">
                  <a:moveTo>
                    <a:pt x="21590" y="0"/>
                  </a:moveTo>
                  <a:lnTo>
                    <a:pt x="21590" y="7823"/>
                  </a:lnTo>
                  <a:cubicBezTo>
                    <a:pt x="21587" y="8370"/>
                    <a:pt x="21518" y="8894"/>
                    <a:pt x="21394" y="9302"/>
                  </a:cubicBezTo>
                  <a:cubicBezTo>
                    <a:pt x="21245" y="9798"/>
                    <a:pt x="21029" y="10079"/>
                    <a:pt x="20804" y="10071"/>
                  </a:cubicBezTo>
                  <a:lnTo>
                    <a:pt x="1013" y="10071"/>
                  </a:lnTo>
                  <a:cubicBezTo>
                    <a:pt x="792" y="10041"/>
                    <a:pt x="574" y="10236"/>
                    <a:pt x="396" y="10624"/>
                  </a:cubicBezTo>
                  <a:cubicBezTo>
                    <a:pt x="138" y="11188"/>
                    <a:pt x="-10" y="12089"/>
                    <a:pt x="0" y="13036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 rot="10800000">
              <a:off x="12451901" y="7441739"/>
              <a:ext cx="4436964" cy="1504151"/>
            </a:xfrm>
            <a:custGeom>
              <a:rect b="b" l="l" r="r" t="t"/>
              <a:pathLst>
                <a:path extrusionOk="0" h="21600" w="21590">
                  <a:moveTo>
                    <a:pt x="0" y="0"/>
                  </a:moveTo>
                  <a:lnTo>
                    <a:pt x="0" y="7823"/>
                  </a:lnTo>
                  <a:cubicBezTo>
                    <a:pt x="3" y="8370"/>
                    <a:pt x="72" y="8894"/>
                    <a:pt x="196" y="9302"/>
                  </a:cubicBezTo>
                  <a:cubicBezTo>
                    <a:pt x="345" y="9798"/>
                    <a:pt x="561" y="10079"/>
                    <a:pt x="786" y="10071"/>
                  </a:cubicBezTo>
                  <a:lnTo>
                    <a:pt x="20577" y="10071"/>
                  </a:lnTo>
                  <a:cubicBezTo>
                    <a:pt x="20798" y="10041"/>
                    <a:pt x="21016" y="10236"/>
                    <a:pt x="21194" y="10624"/>
                  </a:cubicBezTo>
                  <a:cubicBezTo>
                    <a:pt x="21452" y="11188"/>
                    <a:pt x="21600" y="12089"/>
                    <a:pt x="21590" y="13036"/>
                  </a:cubicBezTo>
                  <a:lnTo>
                    <a:pt x="2159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9570574" y="6269235"/>
              <a:ext cx="5242853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10698548" y="6565899"/>
              <a:ext cx="2986904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5216643" y="8943249"/>
              <a:ext cx="3341246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 txBox="1"/>
            <p:nvPr/>
          </p:nvSpPr>
          <p:spPr>
            <a:xfrm>
              <a:off x="15777661" y="914046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847029" y="8943249"/>
              <a:ext cx="3341247" cy="851635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6408047" y="9140465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cxnSp>
          <p:nvCxnSpPr>
            <p:cNvPr id="113" name="Google Shape;113;p15"/>
            <p:cNvCxnSpPr/>
            <p:nvPr/>
          </p:nvCxnSpPr>
          <p:spPr>
            <a:xfrm>
              <a:off x="7516158" y="3305165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114" name="Google Shape;114;p15"/>
            <p:cNvSpPr/>
            <p:nvPr/>
          </p:nvSpPr>
          <p:spPr>
            <a:xfrm rot="10800000">
              <a:off x="5331980" y="2468272"/>
              <a:ext cx="4368355" cy="838935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659641" y="1757208"/>
              <a:ext cx="3341246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 txBox="1"/>
            <p:nvPr/>
          </p:nvSpPr>
          <p:spPr>
            <a:xfrm>
              <a:off x="4220659" y="1954424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8031429" y="1757208"/>
              <a:ext cx="3341247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5"/>
            <p:cNvSpPr txBox="1"/>
            <p:nvPr/>
          </p:nvSpPr>
          <p:spPr>
            <a:xfrm>
              <a:off x="8592448" y="1954424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cxnSp>
          <p:nvCxnSpPr>
            <p:cNvPr id="119" name="Google Shape;119;p15"/>
            <p:cNvCxnSpPr/>
            <p:nvPr/>
          </p:nvCxnSpPr>
          <p:spPr>
            <a:xfrm>
              <a:off x="16885772" y="3305165"/>
              <a:ext cx="0" cy="924751"/>
            </a:xfrm>
            <a:prstGeom prst="straightConnector1">
              <a:avLst/>
            </a:pr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</p:cxnSp>
        <p:sp>
          <p:nvSpPr>
            <p:cNvPr id="120" name="Google Shape;120;p15"/>
            <p:cNvSpPr/>
            <p:nvPr/>
          </p:nvSpPr>
          <p:spPr>
            <a:xfrm rot="10800000">
              <a:off x="14701595" y="2468272"/>
              <a:ext cx="4368355" cy="838935"/>
            </a:xfrm>
            <a:custGeom>
              <a:rect b="b" l="l" r="r" t="t"/>
              <a:pathLst>
                <a:path extrusionOk="0" h="21473" w="21600">
                  <a:moveTo>
                    <a:pt x="0" y="21295"/>
                  </a:moveTo>
                  <a:lnTo>
                    <a:pt x="0" y="6662"/>
                  </a:lnTo>
                  <a:cubicBezTo>
                    <a:pt x="2" y="4864"/>
                    <a:pt x="144" y="3145"/>
                    <a:pt x="393" y="1893"/>
                  </a:cubicBezTo>
                  <a:cubicBezTo>
                    <a:pt x="660" y="555"/>
                    <a:pt x="1025" y="-127"/>
                    <a:pt x="1395" y="20"/>
                  </a:cubicBezTo>
                  <a:lnTo>
                    <a:pt x="20342" y="20"/>
                  </a:lnTo>
                  <a:cubicBezTo>
                    <a:pt x="20712" y="43"/>
                    <a:pt x="21062" y="897"/>
                    <a:pt x="21301" y="2361"/>
                  </a:cubicBezTo>
                  <a:cubicBezTo>
                    <a:pt x="21492" y="3526"/>
                    <a:pt x="21597" y="5000"/>
                    <a:pt x="21600" y="6527"/>
                  </a:cubicBezTo>
                  <a:lnTo>
                    <a:pt x="21600" y="21473"/>
                  </a:lnTo>
                </a:path>
              </a:pathLst>
            </a:custGeom>
            <a:noFill/>
            <a:ln cap="flat" cmpd="sng" w="25400">
              <a:solidFill>
                <a:srgbClr val="D5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13029255" y="1757208"/>
              <a:ext cx="3341247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5"/>
            <p:cNvSpPr txBox="1"/>
            <p:nvPr/>
          </p:nvSpPr>
          <p:spPr>
            <a:xfrm>
              <a:off x="13590274" y="1954424"/>
              <a:ext cx="2219208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7401043" y="1757208"/>
              <a:ext cx="3341246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5"/>
            <p:cNvSpPr txBox="1"/>
            <p:nvPr/>
          </p:nvSpPr>
          <p:spPr>
            <a:xfrm>
              <a:off x="17962062" y="1954424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5845535" y="3939448"/>
              <a:ext cx="3341246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6406553" y="4136664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5215148" y="3939448"/>
              <a:ext cx="3341247" cy="851634"/>
            </a:xfrm>
            <a:custGeom>
              <a:rect b="b" l="l" r="r" t="t"/>
              <a:pathLst>
                <a:path extrusionOk="0" h="21600" w="21600">
                  <a:moveTo>
                    <a:pt x="1569" y="0"/>
                  </a:moveTo>
                  <a:lnTo>
                    <a:pt x="20031" y="0"/>
                  </a:lnTo>
                  <a:cubicBezTo>
                    <a:pt x="20256" y="0"/>
                    <a:pt x="20426" y="0"/>
                    <a:pt x="20569" y="38"/>
                  </a:cubicBezTo>
                  <a:cubicBezTo>
                    <a:pt x="20713" y="75"/>
                    <a:pt x="20831" y="151"/>
                    <a:pt x="20952" y="302"/>
                  </a:cubicBezTo>
                  <a:cubicBezTo>
                    <a:pt x="21085" y="491"/>
                    <a:pt x="21203" y="791"/>
                    <a:pt x="21301" y="1174"/>
                  </a:cubicBezTo>
                  <a:cubicBezTo>
                    <a:pt x="21398" y="1556"/>
                    <a:pt x="21475" y="2022"/>
                    <a:pt x="21523" y="2543"/>
                  </a:cubicBezTo>
                  <a:cubicBezTo>
                    <a:pt x="21562" y="3019"/>
                    <a:pt x="21581" y="3480"/>
                    <a:pt x="21590" y="4047"/>
                  </a:cubicBezTo>
                  <a:cubicBezTo>
                    <a:pt x="21600" y="4614"/>
                    <a:pt x="21600" y="5286"/>
                    <a:pt x="21600" y="6182"/>
                  </a:cubicBezTo>
                  <a:lnTo>
                    <a:pt x="21600" y="15445"/>
                  </a:lnTo>
                  <a:cubicBezTo>
                    <a:pt x="21600" y="16327"/>
                    <a:pt x="21600" y="16992"/>
                    <a:pt x="21590" y="17556"/>
                  </a:cubicBezTo>
                  <a:cubicBezTo>
                    <a:pt x="21581" y="18120"/>
                    <a:pt x="21562" y="18581"/>
                    <a:pt x="21523" y="19057"/>
                  </a:cubicBezTo>
                  <a:cubicBezTo>
                    <a:pt x="21475" y="19578"/>
                    <a:pt x="21398" y="20044"/>
                    <a:pt x="21301" y="20426"/>
                  </a:cubicBezTo>
                  <a:cubicBezTo>
                    <a:pt x="21203" y="20809"/>
                    <a:pt x="21085" y="21109"/>
                    <a:pt x="20952" y="21298"/>
                  </a:cubicBezTo>
                  <a:cubicBezTo>
                    <a:pt x="20831" y="21449"/>
                    <a:pt x="20713" y="21525"/>
                    <a:pt x="20568" y="21562"/>
                  </a:cubicBezTo>
                  <a:cubicBezTo>
                    <a:pt x="20424" y="21600"/>
                    <a:pt x="20253" y="21600"/>
                    <a:pt x="20024" y="21600"/>
                  </a:cubicBezTo>
                  <a:lnTo>
                    <a:pt x="1569" y="21600"/>
                  </a:lnTo>
                  <a:cubicBezTo>
                    <a:pt x="1344" y="21600"/>
                    <a:pt x="1174" y="21600"/>
                    <a:pt x="1031" y="21562"/>
                  </a:cubicBezTo>
                  <a:cubicBezTo>
                    <a:pt x="887" y="21525"/>
                    <a:pt x="769" y="21449"/>
                    <a:pt x="648" y="21298"/>
                  </a:cubicBezTo>
                  <a:cubicBezTo>
                    <a:pt x="515" y="21109"/>
                    <a:pt x="397" y="20809"/>
                    <a:pt x="299" y="20426"/>
                  </a:cubicBezTo>
                  <a:cubicBezTo>
                    <a:pt x="202" y="20044"/>
                    <a:pt x="125" y="19578"/>
                    <a:pt x="77" y="19057"/>
                  </a:cubicBezTo>
                  <a:cubicBezTo>
                    <a:pt x="38" y="18581"/>
                    <a:pt x="19" y="18120"/>
                    <a:pt x="10" y="17553"/>
                  </a:cubicBezTo>
                  <a:cubicBezTo>
                    <a:pt x="0" y="16986"/>
                    <a:pt x="0" y="16314"/>
                    <a:pt x="0" y="15418"/>
                  </a:cubicBezTo>
                  <a:lnTo>
                    <a:pt x="0" y="6155"/>
                  </a:lnTo>
                  <a:cubicBezTo>
                    <a:pt x="0" y="5273"/>
                    <a:pt x="0" y="4608"/>
                    <a:pt x="10" y="4044"/>
                  </a:cubicBezTo>
                  <a:cubicBezTo>
                    <a:pt x="19" y="3480"/>
                    <a:pt x="38" y="3019"/>
                    <a:pt x="77" y="2543"/>
                  </a:cubicBezTo>
                  <a:cubicBezTo>
                    <a:pt x="125" y="2022"/>
                    <a:pt x="202" y="1556"/>
                    <a:pt x="299" y="1174"/>
                  </a:cubicBezTo>
                  <a:cubicBezTo>
                    <a:pt x="397" y="791"/>
                    <a:pt x="515" y="491"/>
                    <a:pt x="648" y="302"/>
                  </a:cubicBezTo>
                  <a:cubicBezTo>
                    <a:pt x="769" y="151"/>
                    <a:pt x="887" y="75"/>
                    <a:pt x="1032" y="38"/>
                  </a:cubicBezTo>
                  <a:cubicBezTo>
                    <a:pt x="1176" y="0"/>
                    <a:pt x="1347" y="0"/>
                    <a:pt x="1576" y="0"/>
                  </a:cubicBezTo>
                  <a:lnTo>
                    <a:pt x="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15"/>
            <p:cNvSpPr txBox="1"/>
            <p:nvPr/>
          </p:nvSpPr>
          <p:spPr>
            <a:xfrm>
              <a:off x="15776166" y="4136664"/>
              <a:ext cx="2219209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