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3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54"/>
    <p:restoredTop sz="96190"/>
  </p:normalViewPr>
  <p:slideViewPr>
    <p:cSldViewPr snapToGrid="0" snapToObjects="1">
      <p:cViewPr varScale="1">
        <p:scale>
          <a:sx n="86" d="100"/>
          <a:sy n="86" d="100"/>
        </p:scale>
        <p:origin x="232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A713E6-3A07-184C-AD7C-07633F9548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31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7198A7A-27B2-B744-AABE-7D0A90CF75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458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B76242C-DCFA-9E4B-9B7B-10DC7E8165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2085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905833E-8DAA-BD48-B22F-7B05FFD4F6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712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F1B9F31-562E-1E4D-A12C-FBFAF13AED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3339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AB1A251-3191-BC4F-8CFC-10D1AED592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8966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13CDE10-B185-8848-BB57-13DA85D176D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4593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7F08C94-6586-A347-A09B-4269A49DB6A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0220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7609B0B-7D22-F44B-B2D9-5DCB8836AF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35847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957A747-1E18-8944-83B1-042A554232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1614752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6BB7229D-78E0-224E-8015-D76D000CBF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831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80B22CAB-D626-F843-B38F-6785DD5869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6458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1BB9D4E-3B14-B849-88D3-621612BEE27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82085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277FE43-D723-2549-9C03-70A7D80F486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7712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C95B79C-F8FB-D340-BB81-9D137FFFE07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339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D1D7CDC-CF92-2547-A92C-AF4AC037D0A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58966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6AC90B7-30C1-4C47-88F6-47E447D8AFC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4593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7443997-5B97-E441-A69F-89E1CB41019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0220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0E2EB3EF-E828-4E48-9CB0-65C5C7C505E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035847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B36CD8E4-093A-1940-A546-44D32C8B0A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1614752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8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1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5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8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2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5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9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52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9F1AEF4-6CBF-604F-AA08-AE1B54170A6C}"/>
              </a:ext>
            </a:extLst>
          </p:cNvPr>
          <p:cNvGrpSpPr/>
          <p:nvPr/>
        </p:nvGrpSpPr>
        <p:grpSpPr>
          <a:xfrm>
            <a:off x="874544" y="648067"/>
            <a:ext cx="11509808" cy="6632806"/>
            <a:chOff x="874544" y="648067"/>
            <a:chExt cx="11509808" cy="663280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9A8629CA-ABC6-814F-8426-598F5B8FC2B1}"/>
                </a:ext>
              </a:extLst>
            </p:cNvPr>
            <p:cNvGrpSpPr/>
            <p:nvPr/>
          </p:nvGrpSpPr>
          <p:grpSpPr>
            <a:xfrm>
              <a:off x="874544" y="2462371"/>
              <a:ext cx="11243118" cy="4818502"/>
              <a:chOff x="874544" y="2462371"/>
              <a:chExt cx="11243118" cy="4818502"/>
            </a:xfrm>
          </p:grpSpPr>
          <p:sp>
            <p:nvSpPr>
              <p:cNvPr id="1744" name="Line"/>
              <p:cNvSpPr/>
              <p:nvPr/>
            </p:nvSpPr>
            <p:spPr>
              <a:xfrm flipV="1">
                <a:off x="1057330" y="3080666"/>
                <a:ext cx="1" cy="927823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45" name="Line"/>
              <p:cNvSpPr/>
              <p:nvPr/>
            </p:nvSpPr>
            <p:spPr>
              <a:xfrm flipV="1">
                <a:off x="4038744" y="3569143"/>
                <a:ext cx="1" cy="493201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46" name="Line"/>
              <p:cNvSpPr/>
              <p:nvPr/>
            </p:nvSpPr>
            <p:spPr>
              <a:xfrm flipV="1">
                <a:off x="7022996" y="3572729"/>
                <a:ext cx="1" cy="493201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47" name="Line"/>
              <p:cNvSpPr/>
              <p:nvPr/>
            </p:nvSpPr>
            <p:spPr>
              <a:xfrm>
                <a:off x="1060290" y="3573185"/>
                <a:ext cx="8945844" cy="447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272" y="0"/>
                    </a:lnTo>
                    <a:cubicBezTo>
                      <a:pt x="21369" y="23"/>
                      <a:pt x="21460" y="883"/>
                      <a:pt x="21522" y="2357"/>
                    </a:cubicBezTo>
                    <a:cubicBezTo>
                      <a:pt x="21572" y="3531"/>
                      <a:pt x="21599" y="5015"/>
                      <a:pt x="21600" y="6551"/>
                    </a:cubicBezTo>
                    <a:lnTo>
                      <a:pt x="21600" y="21600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48" name="Shape"/>
              <p:cNvSpPr/>
              <p:nvPr/>
            </p:nvSpPr>
            <p:spPr>
              <a:xfrm>
                <a:off x="881326" y="2462371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49" name="Text Placeholder"/>
              <p:cNvSpPr txBox="1"/>
              <p:nvPr/>
            </p:nvSpPr>
            <p:spPr>
              <a:xfrm>
                <a:off x="1278745" y="2602910"/>
                <a:ext cx="2001351" cy="3335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50" name="Line"/>
              <p:cNvSpPr/>
              <p:nvPr/>
            </p:nvSpPr>
            <p:spPr>
              <a:xfrm rot="16200000">
                <a:off x="-57692" y="5547939"/>
                <a:ext cx="2623593" cy="3963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57" extrusionOk="0">
                    <a:moveTo>
                      <a:pt x="0" y="21457"/>
                    </a:moveTo>
                    <a:lnTo>
                      <a:pt x="0" y="7516"/>
                    </a:lnTo>
                    <a:cubicBezTo>
                      <a:pt x="2" y="5487"/>
                      <a:pt x="128" y="3548"/>
                      <a:pt x="349" y="2136"/>
                    </a:cubicBezTo>
                    <a:cubicBezTo>
                      <a:pt x="586" y="626"/>
                      <a:pt x="910" y="-143"/>
                      <a:pt x="1239" y="22"/>
                    </a:cubicBezTo>
                    <a:lnTo>
                      <a:pt x="21600" y="22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51" name="Line"/>
              <p:cNvSpPr/>
              <p:nvPr/>
            </p:nvSpPr>
            <p:spPr>
              <a:xfrm>
                <a:off x="1049370" y="5548198"/>
                <a:ext cx="402694" cy="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52" name="Line"/>
              <p:cNvSpPr/>
              <p:nvPr/>
            </p:nvSpPr>
            <p:spPr>
              <a:xfrm>
                <a:off x="1049370" y="6300985"/>
                <a:ext cx="402694" cy="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53" name="Shape"/>
              <p:cNvSpPr/>
              <p:nvPr/>
            </p:nvSpPr>
            <p:spPr>
              <a:xfrm>
                <a:off x="1388420" y="5321096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54" name="Text Placeholder"/>
              <p:cNvSpPr txBox="1"/>
              <p:nvPr/>
            </p:nvSpPr>
            <p:spPr>
              <a:xfrm>
                <a:off x="1490729" y="5400878"/>
                <a:ext cx="15899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55" name="Shape"/>
              <p:cNvSpPr/>
              <p:nvPr/>
            </p:nvSpPr>
            <p:spPr>
              <a:xfrm>
                <a:off x="1385034" y="6073881"/>
                <a:ext cx="1781998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56" name="Text Placeholder"/>
              <p:cNvSpPr txBox="1"/>
              <p:nvPr/>
            </p:nvSpPr>
            <p:spPr>
              <a:xfrm>
                <a:off x="1487342" y="6153664"/>
                <a:ext cx="15899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57" name="Shape"/>
              <p:cNvSpPr/>
              <p:nvPr/>
            </p:nvSpPr>
            <p:spPr>
              <a:xfrm>
                <a:off x="1385034" y="6826667"/>
                <a:ext cx="1781998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58" name="Text Placeholder"/>
              <p:cNvSpPr txBox="1"/>
              <p:nvPr/>
            </p:nvSpPr>
            <p:spPr>
              <a:xfrm>
                <a:off x="1487342" y="6906449"/>
                <a:ext cx="15899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59" name="Circle"/>
              <p:cNvSpPr/>
              <p:nvPr/>
            </p:nvSpPr>
            <p:spPr>
              <a:xfrm>
                <a:off x="903679" y="4733194"/>
                <a:ext cx="307303" cy="307304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60" name="1"/>
              <p:cNvSpPr txBox="1"/>
              <p:nvPr/>
            </p:nvSpPr>
            <p:spPr>
              <a:xfrm>
                <a:off x="944444" y="4747048"/>
                <a:ext cx="225774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1</a:t>
                </a:r>
              </a:p>
            </p:txBody>
          </p:sp>
          <p:sp>
            <p:nvSpPr>
              <p:cNvPr id="1761" name="Shape"/>
              <p:cNvSpPr/>
              <p:nvPr/>
            </p:nvSpPr>
            <p:spPr>
              <a:xfrm>
                <a:off x="874544" y="3998770"/>
                <a:ext cx="1781998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62" name="Text Placeholder"/>
              <p:cNvSpPr txBox="1"/>
              <p:nvPr/>
            </p:nvSpPr>
            <p:spPr>
              <a:xfrm>
                <a:off x="976852" y="4078553"/>
                <a:ext cx="15899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63" name="Line"/>
              <p:cNvSpPr/>
              <p:nvPr/>
            </p:nvSpPr>
            <p:spPr>
              <a:xfrm rot="16200000">
                <a:off x="2924721" y="5547939"/>
                <a:ext cx="2623594" cy="3963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57" extrusionOk="0">
                    <a:moveTo>
                      <a:pt x="0" y="21457"/>
                    </a:moveTo>
                    <a:lnTo>
                      <a:pt x="0" y="7516"/>
                    </a:lnTo>
                    <a:cubicBezTo>
                      <a:pt x="2" y="5487"/>
                      <a:pt x="128" y="3548"/>
                      <a:pt x="349" y="2136"/>
                    </a:cubicBezTo>
                    <a:cubicBezTo>
                      <a:pt x="586" y="626"/>
                      <a:pt x="910" y="-143"/>
                      <a:pt x="1239" y="22"/>
                    </a:cubicBezTo>
                    <a:lnTo>
                      <a:pt x="21600" y="22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64" name="Line"/>
              <p:cNvSpPr/>
              <p:nvPr/>
            </p:nvSpPr>
            <p:spPr>
              <a:xfrm>
                <a:off x="4031784" y="5548198"/>
                <a:ext cx="402694" cy="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65" name="Line"/>
              <p:cNvSpPr/>
              <p:nvPr/>
            </p:nvSpPr>
            <p:spPr>
              <a:xfrm>
                <a:off x="4031784" y="6300985"/>
                <a:ext cx="402694" cy="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66" name="Shape"/>
              <p:cNvSpPr/>
              <p:nvPr/>
            </p:nvSpPr>
            <p:spPr>
              <a:xfrm>
                <a:off x="4370835" y="5321096"/>
                <a:ext cx="1781998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67" name="Text Placeholder"/>
              <p:cNvSpPr txBox="1"/>
              <p:nvPr/>
            </p:nvSpPr>
            <p:spPr>
              <a:xfrm>
                <a:off x="4473143" y="5400878"/>
                <a:ext cx="15899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68" name="Shape"/>
              <p:cNvSpPr/>
              <p:nvPr/>
            </p:nvSpPr>
            <p:spPr>
              <a:xfrm>
                <a:off x="4367448" y="6073881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69" name="Text Placeholder"/>
              <p:cNvSpPr txBox="1"/>
              <p:nvPr/>
            </p:nvSpPr>
            <p:spPr>
              <a:xfrm>
                <a:off x="4469756" y="6153664"/>
                <a:ext cx="15899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70" name="Shape"/>
              <p:cNvSpPr/>
              <p:nvPr/>
            </p:nvSpPr>
            <p:spPr>
              <a:xfrm>
                <a:off x="4367448" y="6826667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71" name="Text Placeholder"/>
              <p:cNvSpPr txBox="1"/>
              <p:nvPr/>
            </p:nvSpPr>
            <p:spPr>
              <a:xfrm>
                <a:off x="4469756" y="6906449"/>
                <a:ext cx="15899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72" name="Circle"/>
              <p:cNvSpPr/>
              <p:nvPr/>
            </p:nvSpPr>
            <p:spPr>
              <a:xfrm>
                <a:off x="3886093" y="4733194"/>
                <a:ext cx="307304" cy="307304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73" name="2"/>
              <p:cNvSpPr txBox="1"/>
              <p:nvPr/>
            </p:nvSpPr>
            <p:spPr>
              <a:xfrm>
                <a:off x="3926858" y="4747048"/>
                <a:ext cx="225774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2</a:t>
                </a:r>
              </a:p>
            </p:txBody>
          </p:sp>
          <p:sp>
            <p:nvSpPr>
              <p:cNvPr id="1774" name="Shape"/>
              <p:cNvSpPr/>
              <p:nvPr/>
            </p:nvSpPr>
            <p:spPr>
              <a:xfrm>
                <a:off x="3856958" y="3998770"/>
                <a:ext cx="1781998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75" name="Text Placeholder"/>
              <p:cNvSpPr txBox="1"/>
              <p:nvPr/>
            </p:nvSpPr>
            <p:spPr>
              <a:xfrm>
                <a:off x="3959266" y="4078553"/>
                <a:ext cx="15899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76" name="Line"/>
              <p:cNvSpPr/>
              <p:nvPr/>
            </p:nvSpPr>
            <p:spPr>
              <a:xfrm rot="16200000">
                <a:off x="5907135" y="5547939"/>
                <a:ext cx="2623594" cy="3963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57" extrusionOk="0">
                    <a:moveTo>
                      <a:pt x="0" y="21457"/>
                    </a:moveTo>
                    <a:lnTo>
                      <a:pt x="0" y="7516"/>
                    </a:lnTo>
                    <a:cubicBezTo>
                      <a:pt x="2" y="5487"/>
                      <a:pt x="128" y="3548"/>
                      <a:pt x="349" y="2136"/>
                    </a:cubicBezTo>
                    <a:cubicBezTo>
                      <a:pt x="586" y="626"/>
                      <a:pt x="910" y="-143"/>
                      <a:pt x="1239" y="22"/>
                    </a:cubicBezTo>
                    <a:lnTo>
                      <a:pt x="21600" y="22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77" name="Line"/>
              <p:cNvSpPr/>
              <p:nvPr/>
            </p:nvSpPr>
            <p:spPr>
              <a:xfrm>
                <a:off x="7014199" y="5548198"/>
                <a:ext cx="402694" cy="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78" name="Line"/>
              <p:cNvSpPr/>
              <p:nvPr/>
            </p:nvSpPr>
            <p:spPr>
              <a:xfrm>
                <a:off x="7014199" y="6300985"/>
                <a:ext cx="402694" cy="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79" name="Shape"/>
              <p:cNvSpPr/>
              <p:nvPr/>
            </p:nvSpPr>
            <p:spPr>
              <a:xfrm>
                <a:off x="7353248" y="5321096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80" name="Text Placeholder"/>
              <p:cNvSpPr txBox="1"/>
              <p:nvPr/>
            </p:nvSpPr>
            <p:spPr>
              <a:xfrm>
                <a:off x="7455558" y="5400878"/>
                <a:ext cx="15899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81" name="Shape"/>
              <p:cNvSpPr/>
              <p:nvPr/>
            </p:nvSpPr>
            <p:spPr>
              <a:xfrm>
                <a:off x="7349861" y="6073881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82" name="Text Placeholder"/>
              <p:cNvSpPr txBox="1"/>
              <p:nvPr/>
            </p:nvSpPr>
            <p:spPr>
              <a:xfrm>
                <a:off x="7452170" y="6153664"/>
                <a:ext cx="15899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83" name="Shape"/>
              <p:cNvSpPr/>
              <p:nvPr/>
            </p:nvSpPr>
            <p:spPr>
              <a:xfrm>
                <a:off x="7349861" y="6826667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84" name="Text Placeholder"/>
              <p:cNvSpPr txBox="1"/>
              <p:nvPr/>
            </p:nvSpPr>
            <p:spPr>
              <a:xfrm>
                <a:off x="7452170" y="6906449"/>
                <a:ext cx="15899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85" name="Circle"/>
              <p:cNvSpPr/>
              <p:nvPr/>
            </p:nvSpPr>
            <p:spPr>
              <a:xfrm>
                <a:off x="6868507" y="4733194"/>
                <a:ext cx="307304" cy="307304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86" name="3"/>
              <p:cNvSpPr txBox="1"/>
              <p:nvPr/>
            </p:nvSpPr>
            <p:spPr>
              <a:xfrm>
                <a:off x="6909272" y="4747048"/>
                <a:ext cx="225774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3</a:t>
                </a:r>
              </a:p>
            </p:txBody>
          </p:sp>
          <p:sp>
            <p:nvSpPr>
              <p:cNvPr id="1787" name="Shape"/>
              <p:cNvSpPr/>
              <p:nvPr/>
            </p:nvSpPr>
            <p:spPr>
              <a:xfrm>
                <a:off x="6839372" y="3998770"/>
                <a:ext cx="1781998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88" name="Text Placeholder"/>
              <p:cNvSpPr txBox="1"/>
              <p:nvPr/>
            </p:nvSpPr>
            <p:spPr>
              <a:xfrm>
                <a:off x="6941680" y="4078553"/>
                <a:ext cx="1589979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89" name="Line"/>
              <p:cNvSpPr/>
              <p:nvPr/>
            </p:nvSpPr>
            <p:spPr>
              <a:xfrm rot="16200000">
                <a:off x="8889549" y="5547939"/>
                <a:ext cx="2623594" cy="3963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57" extrusionOk="0">
                    <a:moveTo>
                      <a:pt x="0" y="21457"/>
                    </a:moveTo>
                    <a:lnTo>
                      <a:pt x="0" y="7516"/>
                    </a:lnTo>
                    <a:cubicBezTo>
                      <a:pt x="2" y="5487"/>
                      <a:pt x="128" y="3548"/>
                      <a:pt x="349" y="2136"/>
                    </a:cubicBezTo>
                    <a:cubicBezTo>
                      <a:pt x="586" y="626"/>
                      <a:pt x="910" y="-143"/>
                      <a:pt x="1239" y="22"/>
                    </a:cubicBezTo>
                    <a:lnTo>
                      <a:pt x="21600" y="22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90" name="Line"/>
              <p:cNvSpPr/>
              <p:nvPr/>
            </p:nvSpPr>
            <p:spPr>
              <a:xfrm>
                <a:off x="9996612" y="5548198"/>
                <a:ext cx="402694" cy="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91" name="Line"/>
              <p:cNvSpPr/>
              <p:nvPr/>
            </p:nvSpPr>
            <p:spPr>
              <a:xfrm>
                <a:off x="9996612" y="6300985"/>
                <a:ext cx="402694" cy="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92" name="Shape"/>
              <p:cNvSpPr/>
              <p:nvPr/>
            </p:nvSpPr>
            <p:spPr>
              <a:xfrm>
                <a:off x="10335664" y="5321096"/>
                <a:ext cx="1781998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93" name="Text Placeholder"/>
              <p:cNvSpPr txBox="1"/>
              <p:nvPr/>
            </p:nvSpPr>
            <p:spPr>
              <a:xfrm>
                <a:off x="10437972" y="5400878"/>
                <a:ext cx="15899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94" name="Shape"/>
              <p:cNvSpPr/>
              <p:nvPr/>
            </p:nvSpPr>
            <p:spPr>
              <a:xfrm>
                <a:off x="10332276" y="6073881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95" name="Text Placeholder"/>
              <p:cNvSpPr txBox="1"/>
              <p:nvPr/>
            </p:nvSpPr>
            <p:spPr>
              <a:xfrm>
                <a:off x="10434585" y="6153664"/>
                <a:ext cx="15899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96" name="Shape"/>
              <p:cNvSpPr/>
              <p:nvPr/>
            </p:nvSpPr>
            <p:spPr>
              <a:xfrm>
                <a:off x="10332276" y="6826667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97" name="Text Placeholder"/>
              <p:cNvSpPr txBox="1"/>
              <p:nvPr/>
            </p:nvSpPr>
            <p:spPr>
              <a:xfrm>
                <a:off x="10434585" y="6906449"/>
                <a:ext cx="15899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98" name="Circle"/>
              <p:cNvSpPr/>
              <p:nvPr/>
            </p:nvSpPr>
            <p:spPr>
              <a:xfrm>
                <a:off x="9850920" y="4733194"/>
                <a:ext cx="307304" cy="307304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99" name="4"/>
              <p:cNvSpPr txBox="1"/>
              <p:nvPr/>
            </p:nvSpPr>
            <p:spPr>
              <a:xfrm>
                <a:off x="9891685" y="4747048"/>
                <a:ext cx="225774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4</a:t>
                </a:r>
              </a:p>
            </p:txBody>
          </p:sp>
          <p:sp>
            <p:nvSpPr>
              <p:cNvPr id="1800" name="Shape"/>
              <p:cNvSpPr/>
              <p:nvPr/>
            </p:nvSpPr>
            <p:spPr>
              <a:xfrm>
                <a:off x="9821785" y="3998770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01" name="Text Placeholder"/>
              <p:cNvSpPr txBox="1"/>
              <p:nvPr/>
            </p:nvSpPr>
            <p:spPr>
              <a:xfrm>
                <a:off x="9924094" y="4078553"/>
                <a:ext cx="15899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</p:grpSp>
        <p:grpSp>
          <p:nvGrpSpPr>
            <p:cNvPr id="65" name="Group">
              <a:extLst>
                <a:ext uri="{FF2B5EF4-FFF2-40B4-BE49-F238E27FC236}">
                  <a16:creationId xmlns:a16="http://schemas.microsoft.com/office/drawing/2014/main" id="{3EEF2EC8-D015-B444-984B-84AD3F40F1E2}"/>
                </a:ext>
              </a:extLst>
            </p:cNvPr>
            <p:cNvGrpSpPr/>
            <p:nvPr/>
          </p:nvGrpSpPr>
          <p:grpSpPr>
            <a:xfrm>
              <a:off x="10098114" y="648067"/>
              <a:ext cx="2286238" cy="447583"/>
              <a:chOff x="0" y="0"/>
              <a:chExt cx="2286237" cy="447580"/>
            </a:xfrm>
          </p:grpSpPr>
          <p:sp>
            <p:nvSpPr>
              <p:cNvPr id="66" name="Template by HiSlide.io">
                <a:extLst>
                  <a:ext uri="{FF2B5EF4-FFF2-40B4-BE49-F238E27FC236}">
                    <a16:creationId xmlns:a16="http://schemas.microsoft.com/office/drawing/2014/main" id="{67613B93-AF7A-3F42-BE82-143CFD50B96B}"/>
                  </a:ext>
                </a:extLst>
              </p:cNvPr>
              <p:cNvSpPr/>
              <p:nvPr/>
            </p:nvSpPr>
            <p:spPr>
              <a:xfrm>
                <a:off x="0" y="0"/>
                <a:ext cx="2286237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67" name="PowerPoint - Keynote - Google Slides">
                <a:extLst>
                  <a:ext uri="{FF2B5EF4-FFF2-40B4-BE49-F238E27FC236}">
                    <a16:creationId xmlns:a16="http://schemas.microsoft.com/office/drawing/2014/main" id="{714B4F9A-2AEA-3344-9417-1C07C7F2AC8F}"/>
                  </a:ext>
                </a:extLst>
              </p:cNvPr>
              <p:cNvSpPr/>
              <p:nvPr/>
            </p:nvSpPr>
            <p:spPr>
              <a:xfrm>
                <a:off x="250422" y="285144"/>
                <a:ext cx="2022847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49</Words>
  <Application>Microsoft Macintosh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20</cp:revision>
  <dcterms:modified xsi:type="dcterms:W3CDTF">2020-01-23T16:09:53Z</dcterms:modified>
</cp:coreProperties>
</file>