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64645A6-085A-F143-919C-6EF99902FC78}"/>
              </a:ext>
            </a:extLst>
          </p:cNvPr>
          <p:cNvGrpSpPr/>
          <p:nvPr/>
        </p:nvGrpSpPr>
        <p:grpSpPr>
          <a:xfrm>
            <a:off x="1639772" y="1024628"/>
            <a:ext cx="21580885" cy="10341005"/>
            <a:chOff x="1639772" y="1024628"/>
            <a:chExt cx="21580885" cy="1034100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CA6ED05-E9EC-864C-A845-21409304CDBC}"/>
                </a:ext>
              </a:extLst>
            </p:cNvPr>
            <p:cNvGrpSpPr/>
            <p:nvPr/>
          </p:nvGrpSpPr>
          <p:grpSpPr>
            <a:xfrm>
              <a:off x="1639772" y="2330944"/>
              <a:ext cx="21080841" cy="9034689"/>
              <a:chOff x="1639772" y="2330944"/>
              <a:chExt cx="21080841" cy="9034689"/>
            </a:xfrm>
          </p:grpSpPr>
          <p:sp>
            <p:nvSpPr>
              <p:cNvPr id="1706" name="Line"/>
              <p:cNvSpPr/>
              <p:nvPr/>
            </p:nvSpPr>
            <p:spPr>
              <a:xfrm flipV="1">
                <a:off x="1982497" y="3490248"/>
                <a:ext cx="0" cy="1739668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07" name="Line"/>
              <p:cNvSpPr/>
              <p:nvPr/>
            </p:nvSpPr>
            <p:spPr>
              <a:xfrm flipV="1">
                <a:off x="7572646" y="4406143"/>
                <a:ext cx="0" cy="924751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08" name="Line"/>
              <p:cNvSpPr/>
              <p:nvPr/>
            </p:nvSpPr>
            <p:spPr>
              <a:xfrm flipV="1">
                <a:off x="13168116" y="4412867"/>
                <a:ext cx="0" cy="924751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09" name="Line"/>
              <p:cNvSpPr/>
              <p:nvPr/>
            </p:nvSpPr>
            <p:spPr>
              <a:xfrm>
                <a:off x="1988046" y="4413722"/>
                <a:ext cx="16773453" cy="838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272" y="0"/>
                    </a:lnTo>
                    <a:cubicBezTo>
                      <a:pt x="21369" y="23"/>
                      <a:pt x="21460" y="883"/>
                      <a:pt x="21522" y="2357"/>
                    </a:cubicBezTo>
                    <a:cubicBezTo>
                      <a:pt x="21572" y="3531"/>
                      <a:pt x="21599" y="5015"/>
                      <a:pt x="21600" y="6551"/>
                    </a:cubicBezTo>
                    <a:lnTo>
                      <a:pt x="21600" y="21600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10" name="Shape"/>
              <p:cNvSpPr/>
              <p:nvPr/>
            </p:nvSpPr>
            <p:spPr>
              <a:xfrm>
                <a:off x="1652488" y="2330944"/>
                <a:ext cx="5242852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11" name="Text Placeholder"/>
              <p:cNvSpPr txBox="1"/>
              <p:nvPr/>
            </p:nvSpPr>
            <p:spPr>
              <a:xfrm>
                <a:off x="2780462" y="2627608"/>
                <a:ext cx="2986903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12" name="Line"/>
              <p:cNvSpPr/>
              <p:nvPr/>
            </p:nvSpPr>
            <p:spPr>
              <a:xfrm rot="16200000">
                <a:off x="-108172" y="8116384"/>
                <a:ext cx="4919238" cy="743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57" extrusionOk="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13" name="Line"/>
              <p:cNvSpPr/>
              <p:nvPr/>
            </p:nvSpPr>
            <p:spPr>
              <a:xfrm>
                <a:off x="1967572" y="8116871"/>
                <a:ext cx="755050" cy="0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14" name="Line"/>
              <p:cNvSpPr/>
              <p:nvPr/>
            </p:nvSpPr>
            <p:spPr>
              <a:xfrm>
                <a:off x="1967572" y="9528343"/>
                <a:ext cx="755050" cy="0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15" name="Shape"/>
              <p:cNvSpPr/>
              <p:nvPr/>
            </p:nvSpPr>
            <p:spPr>
              <a:xfrm>
                <a:off x="2603291" y="7691053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16" name="Text Placeholder"/>
              <p:cNvSpPr txBox="1"/>
              <p:nvPr/>
            </p:nvSpPr>
            <p:spPr>
              <a:xfrm>
                <a:off x="3164309" y="7888270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17" name="Shape"/>
              <p:cNvSpPr/>
              <p:nvPr/>
            </p:nvSpPr>
            <p:spPr>
              <a:xfrm>
                <a:off x="2596941" y="9102525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18" name="Text Placeholder"/>
              <p:cNvSpPr txBox="1"/>
              <p:nvPr/>
            </p:nvSpPr>
            <p:spPr>
              <a:xfrm>
                <a:off x="3157959" y="9299742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19" name="Shape"/>
              <p:cNvSpPr/>
              <p:nvPr/>
            </p:nvSpPr>
            <p:spPr>
              <a:xfrm>
                <a:off x="2596941" y="10513998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0" name="Text Placeholder"/>
              <p:cNvSpPr txBox="1"/>
              <p:nvPr/>
            </p:nvSpPr>
            <p:spPr>
              <a:xfrm>
                <a:off x="3157959" y="10711215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21" name="Circle"/>
              <p:cNvSpPr/>
              <p:nvPr/>
            </p:nvSpPr>
            <p:spPr>
              <a:xfrm>
                <a:off x="1694400" y="6588737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2" name="1"/>
              <p:cNvSpPr txBox="1"/>
              <p:nvPr/>
            </p:nvSpPr>
            <p:spPr>
              <a:xfrm>
                <a:off x="1770834" y="6638524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1723" name="Shape"/>
              <p:cNvSpPr/>
              <p:nvPr/>
            </p:nvSpPr>
            <p:spPr>
              <a:xfrm>
                <a:off x="1639772" y="5211692"/>
                <a:ext cx="3341245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4" name="Text Placeholder"/>
              <p:cNvSpPr txBox="1"/>
              <p:nvPr/>
            </p:nvSpPr>
            <p:spPr>
              <a:xfrm>
                <a:off x="2200790" y="540890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25" name="Line"/>
              <p:cNvSpPr/>
              <p:nvPr/>
            </p:nvSpPr>
            <p:spPr>
              <a:xfrm rot="16200000">
                <a:off x="5483854" y="8116384"/>
                <a:ext cx="4919237" cy="743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57" extrusionOk="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6" name="Line"/>
              <p:cNvSpPr/>
              <p:nvPr/>
            </p:nvSpPr>
            <p:spPr>
              <a:xfrm>
                <a:off x="7559597" y="8116871"/>
                <a:ext cx="755050" cy="0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7" name="Line"/>
              <p:cNvSpPr/>
              <p:nvPr/>
            </p:nvSpPr>
            <p:spPr>
              <a:xfrm>
                <a:off x="7559597" y="9528343"/>
                <a:ext cx="755050" cy="0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8" name="Shape"/>
              <p:cNvSpPr/>
              <p:nvPr/>
            </p:nvSpPr>
            <p:spPr>
              <a:xfrm>
                <a:off x="8195317" y="7691053"/>
                <a:ext cx="3341245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29" name="Text Placeholder"/>
              <p:cNvSpPr txBox="1"/>
              <p:nvPr/>
            </p:nvSpPr>
            <p:spPr>
              <a:xfrm>
                <a:off x="8756335" y="7888270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30" name="Shape"/>
              <p:cNvSpPr/>
              <p:nvPr/>
            </p:nvSpPr>
            <p:spPr>
              <a:xfrm>
                <a:off x="8188967" y="9102525"/>
                <a:ext cx="3341245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31" name="Text Placeholder"/>
              <p:cNvSpPr txBox="1"/>
              <p:nvPr/>
            </p:nvSpPr>
            <p:spPr>
              <a:xfrm>
                <a:off x="8749985" y="9299742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32" name="Shape"/>
              <p:cNvSpPr/>
              <p:nvPr/>
            </p:nvSpPr>
            <p:spPr>
              <a:xfrm>
                <a:off x="8188967" y="10513998"/>
                <a:ext cx="3341245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33" name="Text Placeholder"/>
              <p:cNvSpPr txBox="1"/>
              <p:nvPr/>
            </p:nvSpPr>
            <p:spPr>
              <a:xfrm>
                <a:off x="8749985" y="10711215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34" name="Circle"/>
              <p:cNvSpPr/>
              <p:nvPr/>
            </p:nvSpPr>
            <p:spPr>
              <a:xfrm>
                <a:off x="7286426" y="6588737"/>
                <a:ext cx="576193" cy="576193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35" name="2"/>
              <p:cNvSpPr txBox="1"/>
              <p:nvPr/>
            </p:nvSpPr>
            <p:spPr>
              <a:xfrm>
                <a:off x="7362860" y="6638524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  <p:sp>
            <p:nvSpPr>
              <p:cNvPr id="1736" name="Shape"/>
              <p:cNvSpPr/>
              <p:nvPr/>
            </p:nvSpPr>
            <p:spPr>
              <a:xfrm>
                <a:off x="7231797" y="5211692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37" name="Text Placeholder"/>
              <p:cNvSpPr txBox="1"/>
              <p:nvPr/>
            </p:nvSpPr>
            <p:spPr>
              <a:xfrm>
                <a:off x="7792816" y="5408908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38" name="Line"/>
              <p:cNvSpPr/>
              <p:nvPr/>
            </p:nvSpPr>
            <p:spPr>
              <a:xfrm rot="16200000">
                <a:off x="11075878" y="8116384"/>
                <a:ext cx="4919238" cy="743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57" extrusionOk="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39" name="Line"/>
              <p:cNvSpPr/>
              <p:nvPr/>
            </p:nvSpPr>
            <p:spPr>
              <a:xfrm>
                <a:off x="13151623" y="8116871"/>
                <a:ext cx="755049" cy="0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0" name="Line"/>
              <p:cNvSpPr/>
              <p:nvPr/>
            </p:nvSpPr>
            <p:spPr>
              <a:xfrm>
                <a:off x="13151623" y="9528343"/>
                <a:ext cx="755049" cy="0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1" name="Shape"/>
              <p:cNvSpPr/>
              <p:nvPr/>
            </p:nvSpPr>
            <p:spPr>
              <a:xfrm>
                <a:off x="13787340" y="7691053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2" name="Text Placeholder"/>
              <p:cNvSpPr txBox="1"/>
              <p:nvPr/>
            </p:nvSpPr>
            <p:spPr>
              <a:xfrm>
                <a:off x="14348359" y="7888270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43" name="Shape"/>
              <p:cNvSpPr/>
              <p:nvPr/>
            </p:nvSpPr>
            <p:spPr>
              <a:xfrm>
                <a:off x="13780990" y="9102525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4" name="Text Placeholder"/>
              <p:cNvSpPr txBox="1"/>
              <p:nvPr/>
            </p:nvSpPr>
            <p:spPr>
              <a:xfrm>
                <a:off x="14342009" y="9299742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45" name="Shape"/>
              <p:cNvSpPr/>
              <p:nvPr/>
            </p:nvSpPr>
            <p:spPr>
              <a:xfrm>
                <a:off x="13780990" y="10513998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6" name="Text Placeholder"/>
              <p:cNvSpPr txBox="1"/>
              <p:nvPr/>
            </p:nvSpPr>
            <p:spPr>
              <a:xfrm>
                <a:off x="14342009" y="10711215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47" name="Circle"/>
              <p:cNvSpPr/>
              <p:nvPr/>
            </p:nvSpPr>
            <p:spPr>
              <a:xfrm>
                <a:off x="12878450" y="6588737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8" name="3"/>
              <p:cNvSpPr txBox="1"/>
              <p:nvPr/>
            </p:nvSpPr>
            <p:spPr>
              <a:xfrm>
                <a:off x="12954884" y="6638524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1749" name="Shape"/>
              <p:cNvSpPr/>
              <p:nvPr/>
            </p:nvSpPr>
            <p:spPr>
              <a:xfrm>
                <a:off x="12823822" y="5211692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0" name="Text Placeholder"/>
              <p:cNvSpPr txBox="1"/>
              <p:nvPr/>
            </p:nvSpPr>
            <p:spPr>
              <a:xfrm>
                <a:off x="13384841" y="540890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51" name="Line"/>
              <p:cNvSpPr/>
              <p:nvPr/>
            </p:nvSpPr>
            <p:spPr>
              <a:xfrm rot="16200000">
                <a:off x="16667905" y="8116384"/>
                <a:ext cx="4919237" cy="743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57" extrusionOk="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2" name="Line"/>
              <p:cNvSpPr/>
              <p:nvPr/>
            </p:nvSpPr>
            <p:spPr>
              <a:xfrm>
                <a:off x="18743649" y="8116871"/>
                <a:ext cx="755050" cy="0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3" name="Line"/>
              <p:cNvSpPr/>
              <p:nvPr/>
            </p:nvSpPr>
            <p:spPr>
              <a:xfrm>
                <a:off x="18743649" y="9528343"/>
                <a:ext cx="755050" cy="0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4" name="Shape"/>
              <p:cNvSpPr/>
              <p:nvPr/>
            </p:nvSpPr>
            <p:spPr>
              <a:xfrm>
                <a:off x="19379367" y="7691053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5" name="Text Placeholder"/>
              <p:cNvSpPr txBox="1"/>
              <p:nvPr/>
            </p:nvSpPr>
            <p:spPr>
              <a:xfrm>
                <a:off x="19940385" y="7888270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56" name="Shape"/>
              <p:cNvSpPr/>
              <p:nvPr/>
            </p:nvSpPr>
            <p:spPr>
              <a:xfrm>
                <a:off x="19373017" y="9102525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7" name="Text Placeholder"/>
              <p:cNvSpPr txBox="1"/>
              <p:nvPr/>
            </p:nvSpPr>
            <p:spPr>
              <a:xfrm>
                <a:off x="19934035" y="9299742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58" name="Shape"/>
              <p:cNvSpPr/>
              <p:nvPr/>
            </p:nvSpPr>
            <p:spPr>
              <a:xfrm>
                <a:off x="19373017" y="10513998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9" name="Text Placeholder"/>
              <p:cNvSpPr txBox="1"/>
              <p:nvPr/>
            </p:nvSpPr>
            <p:spPr>
              <a:xfrm>
                <a:off x="19934035" y="10711215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60" name="Circle"/>
              <p:cNvSpPr/>
              <p:nvPr/>
            </p:nvSpPr>
            <p:spPr>
              <a:xfrm>
                <a:off x="18470476" y="6588737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1" name="4"/>
              <p:cNvSpPr txBox="1"/>
              <p:nvPr/>
            </p:nvSpPr>
            <p:spPr>
              <a:xfrm>
                <a:off x="18546910" y="6638524"/>
                <a:ext cx="423327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4</a:t>
                </a:r>
              </a:p>
            </p:txBody>
          </p:sp>
          <p:sp>
            <p:nvSpPr>
              <p:cNvPr id="1762" name="Shape"/>
              <p:cNvSpPr/>
              <p:nvPr/>
            </p:nvSpPr>
            <p:spPr>
              <a:xfrm>
                <a:off x="18415847" y="5211692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3" name="Text Placeholder"/>
              <p:cNvSpPr txBox="1"/>
              <p:nvPr/>
            </p:nvSpPr>
            <p:spPr>
              <a:xfrm>
                <a:off x="18976867" y="540890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</p:grpSp>
        <p:grpSp>
          <p:nvGrpSpPr>
            <p:cNvPr id="65" name="Group">
              <a:extLst>
                <a:ext uri="{FF2B5EF4-FFF2-40B4-BE49-F238E27FC236}">
                  <a16:creationId xmlns:a16="http://schemas.microsoft.com/office/drawing/2014/main" id="{3FA8D0E1-2906-5443-96BF-C201AC9C86A5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0" y="0"/>
              <a:chExt cx="3244070" cy="687452"/>
            </a:xfrm>
          </p:grpSpPr>
          <p:sp>
            <p:nvSpPr>
              <p:cNvPr id="66" name="Template by HiSlide.io">
                <a:extLst>
                  <a:ext uri="{FF2B5EF4-FFF2-40B4-BE49-F238E27FC236}">
                    <a16:creationId xmlns:a16="http://schemas.microsoft.com/office/drawing/2014/main" id="{BF2EBEDA-40D7-C247-969F-636B0ECDA56E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67" name="PowerPoint - Keynote - Google Slides">
                <a:extLst>
                  <a:ext uri="{FF2B5EF4-FFF2-40B4-BE49-F238E27FC236}">
                    <a16:creationId xmlns:a16="http://schemas.microsoft.com/office/drawing/2014/main" id="{3A71EC4E-02D5-D24F-8E52-5A1BEC01D97A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49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2020-01-23T16:09:39Z</dcterms:modified>
</cp:coreProperties>
</file>