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2d5e954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2d5e954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614914" y="384225"/>
            <a:ext cx="8092874" cy="3877887"/>
            <a:chOff x="1639772" y="1024600"/>
            <a:chExt cx="21580998" cy="10341033"/>
          </a:xfrm>
        </p:grpSpPr>
        <p:grpSp>
          <p:nvGrpSpPr>
            <p:cNvPr id="91" name="Google Shape;91;p15"/>
            <p:cNvGrpSpPr/>
            <p:nvPr/>
          </p:nvGrpSpPr>
          <p:grpSpPr>
            <a:xfrm>
              <a:off x="1639772" y="2330944"/>
              <a:ext cx="21080841" cy="9034689"/>
              <a:chOff x="1639772" y="2330944"/>
              <a:chExt cx="21080841" cy="9034689"/>
            </a:xfrm>
          </p:grpSpPr>
          <p:cxnSp>
            <p:nvCxnSpPr>
              <p:cNvPr id="92" name="Google Shape;92;p15"/>
              <p:cNvCxnSpPr/>
              <p:nvPr/>
            </p:nvCxnSpPr>
            <p:spPr>
              <a:xfrm rot="10800000">
                <a:off x="1982497" y="3490248"/>
                <a:ext cx="0" cy="1739668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3" name="Google Shape;93;p15"/>
              <p:cNvCxnSpPr/>
              <p:nvPr/>
            </p:nvCxnSpPr>
            <p:spPr>
              <a:xfrm rot="10800000">
                <a:off x="7572646" y="4406143"/>
                <a:ext cx="0" cy="92475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4" name="Google Shape;94;p15"/>
              <p:cNvCxnSpPr/>
              <p:nvPr/>
            </p:nvCxnSpPr>
            <p:spPr>
              <a:xfrm rot="10800000">
                <a:off x="13168116" y="4412867"/>
                <a:ext cx="0" cy="92475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5" name="Google Shape;95;p15"/>
              <p:cNvSpPr/>
              <p:nvPr/>
            </p:nvSpPr>
            <p:spPr>
              <a:xfrm>
                <a:off x="1988046" y="4413722"/>
                <a:ext cx="16773453" cy="838171"/>
              </a:xfrm>
              <a:custGeom>
                <a:rect b="b" l="l" r="r" t="t"/>
                <a:pathLst>
                  <a:path extrusionOk="0" h="21600" w="21600">
                    <a:moveTo>
                      <a:pt x="0" y="0"/>
                    </a:moveTo>
                    <a:lnTo>
                      <a:pt x="21272" y="0"/>
                    </a:lnTo>
                    <a:cubicBezTo>
                      <a:pt x="21369" y="23"/>
                      <a:pt x="21460" y="883"/>
                      <a:pt x="21522" y="2357"/>
                    </a:cubicBezTo>
                    <a:cubicBezTo>
                      <a:pt x="21572" y="3531"/>
                      <a:pt x="21599" y="5015"/>
                      <a:pt x="21600" y="6551"/>
                    </a:cubicBezTo>
                    <a:lnTo>
                      <a:pt x="21600" y="21600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1652488" y="2330944"/>
                <a:ext cx="5242852" cy="1177529"/>
              </a:xfrm>
              <a:custGeom>
                <a:rect b="b" l="l" r="r" t="t"/>
                <a:pathLst>
                  <a:path extrusionOk="0" h="21600" w="2160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2780462" y="2627608"/>
                <a:ext cx="2986903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"/>
                  <a:buNone/>
                </a:pPr>
                <a:r>
                  <a:rPr b="1" i="0" lang="en-GB" sz="11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8" name="Google Shape;98;p15"/>
              <p:cNvSpPr/>
              <p:nvPr/>
            </p:nvSpPr>
            <p:spPr>
              <a:xfrm rot="-5400000">
                <a:off x="-108172" y="8116384"/>
                <a:ext cx="4919238" cy="743070"/>
              </a:xfrm>
              <a:custGeom>
                <a:rect b="b" l="l" r="r" t="t"/>
                <a:pathLst>
                  <a:path extrusionOk="0" h="21457" w="2160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99" name="Google Shape;99;p15"/>
              <p:cNvCxnSpPr/>
              <p:nvPr/>
            </p:nvCxnSpPr>
            <p:spPr>
              <a:xfrm>
                <a:off x="1967572" y="8116871"/>
                <a:ext cx="755050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00" name="Google Shape;100;p15"/>
              <p:cNvCxnSpPr/>
              <p:nvPr/>
            </p:nvCxnSpPr>
            <p:spPr>
              <a:xfrm>
                <a:off x="1967572" y="9528343"/>
                <a:ext cx="755050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01" name="Google Shape;101;p15"/>
              <p:cNvSpPr/>
              <p:nvPr/>
            </p:nvSpPr>
            <p:spPr>
              <a:xfrm>
                <a:off x="2603291" y="7691053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2" name="Google Shape;102;p15"/>
              <p:cNvSpPr txBox="1"/>
              <p:nvPr/>
            </p:nvSpPr>
            <p:spPr>
              <a:xfrm>
                <a:off x="3164309" y="788827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3" name="Google Shape;103;p15"/>
              <p:cNvSpPr/>
              <p:nvPr/>
            </p:nvSpPr>
            <p:spPr>
              <a:xfrm>
                <a:off x="2596941" y="9102525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4" name="Google Shape;104;p15"/>
              <p:cNvSpPr txBox="1"/>
              <p:nvPr/>
            </p:nvSpPr>
            <p:spPr>
              <a:xfrm>
                <a:off x="3157959" y="929974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5" name="Google Shape;105;p15"/>
              <p:cNvSpPr/>
              <p:nvPr/>
            </p:nvSpPr>
            <p:spPr>
              <a:xfrm>
                <a:off x="2596941" y="10513998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" name="Google Shape;106;p15"/>
              <p:cNvSpPr txBox="1"/>
              <p:nvPr/>
            </p:nvSpPr>
            <p:spPr>
              <a:xfrm>
                <a:off x="3157959" y="10711215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7" name="Google Shape;107;p15"/>
              <p:cNvSpPr/>
              <p:nvPr/>
            </p:nvSpPr>
            <p:spPr>
              <a:xfrm>
                <a:off x="1694400" y="6588737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15"/>
              <p:cNvSpPr txBox="1"/>
              <p:nvPr/>
            </p:nvSpPr>
            <p:spPr>
              <a:xfrm>
                <a:off x="1770834" y="6638524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1</a:t>
                </a:r>
                <a:endParaRPr sz="500"/>
              </a:p>
            </p:txBody>
          </p:sp>
          <p:sp>
            <p:nvSpPr>
              <p:cNvPr id="109" name="Google Shape;109;p15"/>
              <p:cNvSpPr/>
              <p:nvPr/>
            </p:nvSpPr>
            <p:spPr>
              <a:xfrm>
                <a:off x="1639772" y="5211692"/>
                <a:ext cx="3341245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15"/>
              <p:cNvSpPr txBox="1"/>
              <p:nvPr/>
            </p:nvSpPr>
            <p:spPr>
              <a:xfrm>
                <a:off x="2200790" y="54089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1" name="Google Shape;111;p15"/>
              <p:cNvSpPr/>
              <p:nvPr/>
            </p:nvSpPr>
            <p:spPr>
              <a:xfrm rot="-5400000">
                <a:off x="5483854" y="8116384"/>
                <a:ext cx="4919237" cy="743070"/>
              </a:xfrm>
              <a:custGeom>
                <a:rect b="b" l="l" r="r" t="t"/>
                <a:pathLst>
                  <a:path extrusionOk="0" h="21457" w="2160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112" name="Google Shape;112;p15"/>
              <p:cNvCxnSpPr/>
              <p:nvPr/>
            </p:nvCxnSpPr>
            <p:spPr>
              <a:xfrm>
                <a:off x="7559597" y="8116871"/>
                <a:ext cx="755050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13" name="Google Shape;113;p15"/>
              <p:cNvCxnSpPr/>
              <p:nvPr/>
            </p:nvCxnSpPr>
            <p:spPr>
              <a:xfrm>
                <a:off x="7559597" y="9528343"/>
                <a:ext cx="755050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14" name="Google Shape;114;p15"/>
              <p:cNvSpPr/>
              <p:nvPr/>
            </p:nvSpPr>
            <p:spPr>
              <a:xfrm>
                <a:off x="8195317" y="7691053"/>
                <a:ext cx="3341245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5"/>
              <p:cNvSpPr txBox="1"/>
              <p:nvPr/>
            </p:nvSpPr>
            <p:spPr>
              <a:xfrm>
                <a:off x="8756335" y="788827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6" name="Google Shape;116;p15"/>
              <p:cNvSpPr/>
              <p:nvPr/>
            </p:nvSpPr>
            <p:spPr>
              <a:xfrm>
                <a:off x="8188967" y="9102525"/>
                <a:ext cx="3341245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5"/>
              <p:cNvSpPr txBox="1"/>
              <p:nvPr/>
            </p:nvSpPr>
            <p:spPr>
              <a:xfrm>
                <a:off x="8749985" y="929974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8188967" y="10513998"/>
                <a:ext cx="3341245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5"/>
              <p:cNvSpPr txBox="1"/>
              <p:nvPr/>
            </p:nvSpPr>
            <p:spPr>
              <a:xfrm>
                <a:off x="8749985" y="10711215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0" name="Google Shape;120;p15"/>
              <p:cNvSpPr/>
              <p:nvPr/>
            </p:nvSpPr>
            <p:spPr>
              <a:xfrm>
                <a:off x="7286426" y="6588737"/>
                <a:ext cx="576193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5"/>
              <p:cNvSpPr txBox="1"/>
              <p:nvPr/>
            </p:nvSpPr>
            <p:spPr>
              <a:xfrm>
                <a:off x="7362860" y="6638524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2</a:t>
                </a:r>
                <a:endParaRPr sz="500"/>
              </a:p>
            </p:txBody>
          </p:sp>
          <p:sp>
            <p:nvSpPr>
              <p:cNvPr id="122" name="Google Shape;122;p15"/>
              <p:cNvSpPr/>
              <p:nvPr/>
            </p:nvSpPr>
            <p:spPr>
              <a:xfrm>
                <a:off x="7231797" y="5211692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15"/>
              <p:cNvSpPr txBox="1"/>
              <p:nvPr/>
            </p:nvSpPr>
            <p:spPr>
              <a:xfrm>
                <a:off x="7792816" y="5408908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4" name="Google Shape;124;p15"/>
              <p:cNvSpPr/>
              <p:nvPr/>
            </p:nvSpPr>
            <p:spPr>
              <a:xfrm rot="-5400000">
                <a:off x="11075878" y="8116384"/>
                <a:ext cx="4919238" cy="743070"/>
              </a:xfrm>
              <a:custGeom>
                <a:rect b="b" l="l" r="r" t="t"/>
                <a:pathLst>
                  <a:path extrusionOk="0" h="21457" w="2160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125" name="Google Shape;125;p15"/>
              <p:cNvCxnSpPr/>
              <p:nvPr/>
            </p:nvCxnSpPr>
            <p:spPr>
              <a:xfrm>
                <a:off x="13151623" y="8116871"/>
                <a:ext cx="755049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6" name="Google Shape;126;p15"/>
              <p:cNvCxnSpPr/>
              <p:nvPr/>
            </p:nvCxnSpPr>
            <p:spPr>
              <a:xfrm>
                <a:off x="13151623" y="9528343"/>
                <a:ext cx="755049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27" name="Google Shape;127;p15"/>
              <p:cNvSpPr/>
              <p:nvPr/>
            </p:nvSpPr>
            <p:spPr>
              <a:xfrm>
                <a:off x="13787340" y="7691053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8" name="Google Shape;128;p15"/>
              <p:cNvSpPr txBox="1"/>
              <p:nvPr/>
            </p:nvSpPr>
            <p:spPr>
              <a:xfrm>
                <a:off x="14348359" y="788827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9" name="Google Shape;129;p15"/>
              <p:cNvSpPr/>
              <p:nvPr/>
            </p:nvSpPr>
            <p:spPr>
              <a:xfrm>
                <a:off x="13780990" y="9102525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0" name="Google Shape;130;p15"/>
              <p:cNvSpPr txBox="1"/>
              <p:nvPr/>
            </p:nvSpPr>
            <p:spPr>
              <a:xfrm>
                <a:off x="14342009" y="929974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1" name="Google Shape;131;p15"/>
              <p:cNvSpPr/>
              <p:nvPr/>
            </p:nvSpPr>
            <p:spPr>
              <a:xfrm>
                <a:off x="13780990" y="10513998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2" name="Google Shape;132;p15"/>
              <p:cNvSpPr txBox="1"/>
              <p:nvPr/>
            </p:nvSpPr>
            <p:spPr>
              <a:xfrm>
                <a:off x="14342009" y="10711215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3" name="Google Shape;133;p15"/>
              <p:cNvSpPr/>
              <p:nvPr/>
            </p:nvSpPr>
            <p:spPr>
              <a:xfrm>
                <a:off x="12878450" y="6588737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4" name="Google Shape;134;p15"/>
              <p:cNvSpPr txBox="1"/>
              <p:nvPr/>
            </p:nvSpPr>
            <p:spPr>
              <a:xfrm>
                <a:off x="12954884" y="6638524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3</a:t>
                </a:r>
                <a:endParaRPr sz="500"/>
              </a:p>
            </p:txBody>
          </p:sp>
          <p:sp>
            <p:nvSpPr>
              <p:cNvPr id="135" name="Google Shape;135;p15"/>
              <p:cNvSpPr/>
              <p:nvPr/>
            </p:nvSpPr>
            <p:spPr>
              <a:xfrm>
                <a:off x="12823822" y="5211692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6" name="Google Shape;136;p15"/>
              <p:cNvSpPr txBox="1"/>
              <p:nvPr/>
            </p:nvSpPr>
            <p:spPr>
              <a:xfrm>
                <a:off x="13384841" y="54089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7" name="Google Shape;137;p15"/>
              <p:cNvSpPr/>
              <p:nvPr/>
            </p:nvSpPr>
            <p:spPr>
              <a:xfrm rot="-5400000">
                <a:off x="16667905" y="8116384"/>
                <a:ext cx="4919237" cy="743070"/>
              </a:xfrm>
              <a:custGeom>
                <a:rect b="b" l="l" r="r" t="t"/>
                <a:pathLst>
                  <a:path extrusionOk="0" h="21457" w="2160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cxnSp>
            <p:nvCxnSpPr>
              <p:cNvPr id="138" name="Google Shape;138;p15"/>
              <p:cNvCxnSpPr/>
              <p:nvPr/>
            </p:nvCxnSpPr>
            <p:spPr>
              <a:xfrm>
                <a:off x="18743649" y="8116871"/>
                <a:ext cx="755050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39" name="Google Shape;139;p15"/>
              <p:cNvCxnSpPr/>
              <p:nvPr/>
            </p:nvCxnSpPr>
            <p:spPr>
              <a:xfrm>
                <a:off x="18743649" y="9528343"/>
                <a:ext cx="755050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40" name="Google Shape;140;p15"/>
              <p:cNvSpPr/>
              <p:nvPr/>
            </p:nvSpPr>
            <p:spPr>
              <a:xfrm>
                <a:off x="19379367" y="7691053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1" name="Google Shape;141;p15"/>
              <p:cNvSpPr txBox="1"/>
              <p:nvPr/>
            </p:nvSpPr>
            <p:spPr>
              <a:xfrm>
                <a:off x="19940385" y="788827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42" name="Google Shape;142;p15"/>
              <p:cNvSpPr/>
              <p:nvPr/>
            </p:nvSpPr>
            <p:spPr>
              <a:xfrm>
                <a:off x="19373017" y="9102525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3" name="Google Shape;143;p15"/>
              <p:cNvSpPr txBox="1"/>
              <p:nvPr/>
            </p:nvSpPr>
            <p:spPr>
              <a:xfrm>
                <a:off x="19934035" y="929974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44" name="Google Shape;144;p15"/>
              <p:cNvSpPr/>
              <p:nvPr/>
            </p:nvSpPr>
            <p:spPr>
              <a:xfrm>
                <a:off x="19373017" y="10513998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5" name="Google Shape;145;p15"/>
              <p:cNvSpPr txBox="1"/>
              <p:nvPr/>
            </p:nvSpPr>
            <p:spPr>
              <a:xfrm>
                <a:off x="19934035" y="10711215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46" name="Google Shape;146;p15"/>
              <p:cNvSpPr/>
              <p:nvPr/>
            </p:nvSpPr>
            <p:spPr>
              <a:xfrm>
                <a:off x="18470476" y="6588737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7" name="Google Shape;147;p15"/>
              <p:cNvSpPr txBox="1"/>
              <p:nvPr/>
            </p:nvSpPr>
            <p:spPr>
              <a:xfrm>
                <a:off x="18546910" y="6638524"/>
                <a:ext cx="423327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4</a:t>
                </a:r>
                <a:endParaRPr sz="500"/>
              </a:p>
            </p:txBody>
          </p:sp>
          <p:sp>
            <p:nvSpPr>
              <p:cNvPr id="148" name="Google Shape;148;p15"/>
              <p:cNvSpPr/>
              <p:nvPr/>
            </p:nvSpPr>
            <p:spPr>
              <a:xfrm>
                <a:off x="18415847" y="5211692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9" name="Google Shape;149;p15"/>
              <p:cNvSpPr txBox="1"/>
              <p:nvPr/>
            </p:nvSpPr>
            <p:spPr>
              <a:xfrm>
                <a:off x="18976867" y="54089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</p:grpSp>
        <p:grpSp>
          <p:nvGrpSpPr>
            <p:cNvPr id="150" name="Google Shape;150;p15"/>
            <p:cNvGrpSpPr/>
            <p:nvPr/>
          </p:nvGrpSpPr>
          <p:grpSpPr>
            <a:xfrm>
              <a:off x="19498669" y="1024600"/>
              <a:ext cx="3722101" cy="687481"/>
              <a:chOff x="-477917" y="-28"/>
              <a:chExt cx="3722100" cy="687480"/>
            </a:xfrm>
          </p:grpSpPr>
          <p:sp>
            <p:nvSpPr>
              <p:cNvPr id="151" name="Google Shape;151;p15"/>
              <p:cNvSpPr txBox="1"/>
              <p:nvPr/>
            </p:nvSpPr>
            <p:spPr>
              <a:xfrm>
                <a:off x="-477917" y="-28"/>
                <a:ext cx="37221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52" name="Google Shape;152;p15"/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