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"/>
  </p:notesMasterIdLst>
  <p:sldIdLst>
    <p:sldId id="294" r:id="rId2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228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457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685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9144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11430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1371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1600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1828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CECE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lumOff val="-13575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114395"/>
              <a:lumOff val="-24975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362282"/>
              <a:satOff val="31803"/>
              <a:lumOff val="-18242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929292"/>
              </a:solidFill>
              <a:prstDash val="solid"/>
              <a:miter lim="400000"/>
            </a:ln>
          </a:left>
          <a:right>
            <a:ln w="12700" cap="flat">
              <a:solidFill>
                <a:srgbClr val="929292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929292"/>
              </a:solidFill>
              <a:prstDash val="solid"/>
              <a:miter lim="400000"/>
            </a:ln>
          </a:insideH>
          <a:insideV>
            <a:ln w="127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rgbClr val="EDEADD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9BA00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ADBDA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146070"/>
              <a:satOff val="-10048"/>
              <a:lumOff val="-30626"/>
            </a:schemeClr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B5B5C1"/>
          </a:solidFill>
        </a:fill>
      </a:tcStyle>
    </a:wholeTbl>
    <a:band2H>
      <a:tcTxStyle/>
      <a:tcStyle>
        <a:tcBdr/>
        <a:fill>
          <a:solidFill>
            <a:srgbClr val="9A9AA5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84"/>
    <p:restoredTop sz="94694"/>
  </p:normalViewPr>
  <p:slideViewPr>
    <p:cSldViewPr snapToGrid="0" snapToObjects="1">
      <p:cViewPr varScale="1">
        <p:scale>
          <a:sx n="60" d="100"/>
          <a:sy n="60" d="100"/>
        </p:scale>
        <p:origin x="840" y="2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8" name="Shape 18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F8BD93B-8079-2F44-8C72-861A4EB58975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2077605" y="3076431"/>
            <a:ext cx="1385888" cy="1384300"/>
          </a:xfrm>
          <a:solidFill>
            <a:srgbClr val="ECECEC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5" name="Picture Placeholder 2">
            <a:extLst>
              <a:ext uri="{FF2B5EF4-FFF2-40B4-BE49-F238E27FC236}">
                <a16:creationId xmlns:a16="http://schemas.microsoft.com/office/drawing/2014/main" id="{B1DF3BC4-5BD3-7C48-8D93-C5CE16F92F79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260466" y="3076431"/>
            <a:ext cx="1385888" cy="1384300"/>
          </a:xfrm>
          <a:solidFill>
            <a:srgbClr val="ECECEC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6" name="Picture Placeholder 2">
            <a:extLst>
              <a:ext uri="{FF2B5EF4-FFF2-40B4-BE49-F238E27FC236}">
                <a16:creationId xmlns:a16="http://schemas.microsoft.com/office/drawing/2014/main" id="{F102159C-D9F0-5041-8714-07CEC43B0DBC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443327" y="3076431"/>
            <a:ext cx="1385888" cy="1384300"/>
          </a:xfrm>
          <a:solidFill>
            <a:srgbClr val="ECECEC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7" name="Picture Placeholder 2">
            <a:extLst>
              <a:ext uri="{FF2B5EF4-FFF2-40B4-BE49-F238E27FC236}">
                <a16:creationId xmlns:a16="http://schemas.microsoft.com/office/drawing/2014/main" id="{6EA155DB-3A89-C64A-9A42-C9ADB3B2942A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626188" y="3076431"/>
            <a:ext cx="1385888" cy="1384300"/>
          </a:xfrm>
          <a:solidFill>
            <a:srgbClr val="ECECEC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E379B7C7-C43C-B74F-80E1-FA4D5DF631D9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0809049" y="3076431"/>
            <a:ext cx="1385888" cy="1384300"/>
          </a:xfrm>
          <a:solidFill>
            <a:srgbClr val="ECECEC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E89031F5-4FEE-FD4B-A3E8-71C79F2AE94E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12991910" y="3076431"/>
            <a:ext cx="1385888" cy="1384300"/>
          </a:xfrm>
          <a:solidFill>
            <a:srgbClr val="ECECEC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10" name="Picture Placeholder 2">
            <a:extLst>
              <a:ext uri="{FF2B5EF4-FFF2-40B4-BE49-F238E27FC236}">
                <a16:creationId xmlns:a16="http://schemas.microsoft.com/office/drawing/2014/main" id="{D23B3A17-978C-7846-8E21-C3AB145AE24B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15174771" y="3076431"/>
            <a:ext cx="1385888" cy="1384300"/>
          </a:xfrm>
          <a:solidFill>
            <a:srgbClr val="ECECEC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12" name="Picture Placeholder 2">
            <a:extLst>
              <a:ext uri="{FF2B5EF4-FFF2-40B4-BE49-F238E27FC236}">
                <a16:creationId xmlns:a16="http://schemas.microsoft.com/office/drawing/2014/main" id="{7E8D7DF0-A277-9D49-AA86-6E00770DF78F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17357632" y="3076431"/>
            <a:ext cx="1385888" cy="1384300"/>
          </a:xfrm>
          <a:solidFill>
            <a:srgbClr val="ECECEC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13" name="Picture Placeholder 2">
            <a:extLst>
              <a:ext uri="{FF2B5EF4-FFF2-40B4-BE49-F238E27FC236}">
                <a16:creationId xmlns:a16="http://schemas.microsoft.com/office/drawing/2014/main" id="{B014FAAE-7B3D-1243-9C9A-374862A76277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19540493" y="3076431"/>
            <a:ext cx="1385888" cy="1384300"/>
          </a:xfrm>
          <a:solidFill>
            <a:srgbClr val="ECECEC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14" name="Picture Placeholder 2">
            <a:extLst>
              <a:ext uri="{FF2B5EF4-FFF2-40B4-BE49-F238E27FC236}">
                <a16:creationId xmlns:a16="http://schemas.microsoft.com/office/drawing/2014/main" id="{6D52479F-440B-3741-AC4E-3222AD177211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21723351" y="3076431"/>
            <a:ext cx="1385888" cy="1384300"/>
          </a:xfrm>
          <a:solidFill>
            <a:srgbClr val="ECECEC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15" name="Picture Placeholder 2">
            <a:extLst>
              <a:ext uri="{FF2B5EF4-FFF2-40B4-BE49-F238E27FC236}">
                <a16:creationId xmlns:a16="http://schemas.microsoft.com/office/drawing/2014/main" id="{3CC4451C-AEBE-584F-8EE0-184C5488A27E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2077605" y="5071485"/>
            <a:ext cx="1385888" cy="1384300"/>
          </a:xfrm>
          <a:solidFill>
            <a:srgbClr val="ECECEC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16" name="Picture Placeholder 2">
            <a:extLst>
              <a:ext uri="{FF2B5EF4-FFF2-40B4-BE49-F238E27FC236}">
                <a16:creationId xmlns:a16="http://schemas.microsoft.com/office/drawing/2014/main" id="{D1B8F02C-FA1B-944C-8E50-52211C8D94B2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4260466" y="5071485"/>
            <a:ext cx="1385888" cy="1384300"/>
          </a:xfrm>
          <a:solidFill>
            <a:srgbClr val="ECECEC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17" name="Picture Placeholder 2">
            <a:extLst>
              <a:ext uri="{FF2B5EF4-FFF2-40B4-BE49-F238E27FC236}">
                <a16:creationId xmlns:a16="http://schemas.microsoft.com/office/drawing/2014/main" id="{51A6A264-4F9B-BD40-907B-F457C79C9D25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6443327" y="5071485"/>
            <a:ext cx="1385888" cy="1384300"/>
          </a:xfrm>
          <a:solidFill>
            <a:srgbClr val="ECECEC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18" name="Picture Placeholder 2">
            <a:extLst>
              <a:ext uri="{FF2B5EF4-FFF2-40B4-BE49-F238E27FC236}">
                <a16:creationId xmlns:a16="http://schemas.microsoft.com/office/drawing/2014/main" id="{09520C77-297B-D444-A69A-6D169F975D8D}"/>
              </a:ext>
            </a:extLst>
          </p:cNvPr>
          <p:cNvSpPr>
            <a:spLocks noGrp="1"/>
          </p:cNvSpPr>
          <p:nvPr>
            <p:ph type="pic" sz="quarter" idx="23"/>
          </p:nvPr>
        </p:nvSpPr>
        <p:spPr>
          <a:xfrm>
            <a:off x="8626188" y="5071485"/>
            <a:ext cx="1385888" cy="1384300"/>
          </a:xfrm>
          <a:solidFill>
            <a:srgbClr val="ECECEC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19" name="Picture Placeholder 2">
            <a:extLst>
              <a:ext uri="{FF2B5EF4-FFF2-40B4-BE49-F238E27FC236}">
                <a16:creationId xmlns:a16="http://schemas.microsoft.com/office/drawing/2014/main" id="{4F68D8D0-E5A8-3E4B-82EC-828483B3F524}"/>
              </a:ext>
            </a:extLst>
          </p:cNvPr>
          <p:cNvSpPr>
            <a:spLocks noGrp="1"/>
          </p:cNvSpPr>
          <p:nvPr>
            <p:ph type="pic" sz="quarter" idx="24"/>
          </p:nvPr>
        </p:nvSpPr>
        <p:spPr>
          <a:xfrm>
            <a:off x="10809049" y="5071485"/>
            <a:ext cx="1385888" cy="1384300"/>
          </a:xfrm>
          <a:solidFill>
            <a:srgbClr val="ECECEC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20" name="Picture Placeholder 2">
            <a:extLst>
              <a:ext uri="{FF2B5EF4-FFF2-40B4-BE49-F238E27FC236}">
                <a16:creationId xmlns:a16="http://schemas.microsoft.com/office/drawing/2014/main" id="{DCCA461E-704A-AB42-854E-611956698124}"/>
              </a:ext>
            </a:extLst>
          </p:cNvPr>
          <p:cNvSpPr>
            <a:spLocks noGrp="1"/>
          </p:cNvSpPr>
          <p:nvPr>
            <p:ph type="pic" sz="quarter" idx="25"/>
          </p:nvPr>
        </p:nvSpPr>
        <p:spPr>
          <a:xfrm>
            <a:off x="12991910" y="5071485"/>
            <a:ext cx="1385888" cy="1384300"/>
          </a:xfrm>
          <a:solidFill>
            <a:srgbClr val="ECECEC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21" name="Picture Placeholder 2">
            <a:extLst>
              <a:ext uri="{FF2B5EF4-FFF2-40B4-BE49-F238E27FC236}">
                <a16:creationId xmlns:a16="http://schemas.microsoft.com/office/drawing/2014/main" id="{AA94B49F-9685-6E4D-9E8C-FC6EA94E36CF}"/>
              </a:ext>
            </a:extLst>
          </p:cNvPr>
          <p:cNvSpPr>
            <a:spLocks noGrp="1"/>
          </p:cNvSpPr>
          <p:nvPr>
            <p:ph type="pic" sz="quarter" idx="26"/>
          </p:nvPr>
        </p:nvSpPr>
        <p:spPr>
          <a:xfrm>
            <a:off x="15174771" y="5071485"/>
            <a:ext cx="1385888" cy="1384300"/>
          </a:xfrm>
          <a:solidFill>
            <a:srgbClr val="ECECEC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22" name="Picture Placeholder 2">
            <a:extLst>
              <a:ext uri="{FF2B5EF4-FFF2-40B4-BE49-F238E27FC236}">
                <a16:creationId xmlns:a16="http://schemas.microsoft.com/office/drawing/2014/main" id="{D7E86C7A-5517-C24F-9954-A302C9A2226F}"/>
              </a:ext>
            </a:extLst>
          </p:cNvPr>
          <p:cNvSpPr>
            <a:spLocks noGrp="1"/>
          </p:cNvSpPr>
          <p:nvPr>
            <p:ph type="pic" sz="quarter" idx="27"/>
          </p:nvPr>
        </p:nvSpPr>
        <p:spPr>
          <a:xfrm>
            <a:off x="17357632" y="5071485"/>
            <a:ext cx="1385888" cy="1384300"/>
          </a:xfrm>
          <a:solidFill>
            <a:srgbClr val="ECECEC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23" name="Picture Placeholder 2">
            <a:extLst>
              <a:ext uri="{FF2B5EF4-FFF2-40B4-BE49-F238E27FC236}">
                <a16:creationId xmlns:a16="http://schemas.microsoft.com/office/drawing/2014/main" id="{AABF648A-DE94-1B4D-B714-1DEF5CD7A6CF}"/>
              </a:ext>
            </a:extLst>
          </p:cNvPr>
          <p:cNvSpPr>
            <a:spLocks noGrp="1"/>
          </p:cNvSpPr>
          <p:nvPr>
            <p:ph type="pic" sz="quarter" idx="28"/>
          </p:nvPr>
        </p:nvSpPr>
        <p:spPr>
          <a:xfrm>
            <a:off x="19540493" y="5071485"/>
            <a:ext cx="1385888" cy="1384300"/>
          </a:xfrm>
          <a:solidFill>
            <a:srgbClr val="ECECEC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24" name="Picture Placeholder 2">
            <a:extLst>
              <a:ext uri="{FF2B5EF4-FFF2-40B4-BE49-F238E27FC236}">
                <a16:creationId xmlns:a16="http://schemas.microsoft.com/office/drawing/2014/main" id="{40F46BBC-CE3D-FD4A-9DD0-E973482F39B5}"/>
              </a:ext>
            </a:extLst>
          </p:cNvPr>
          <p:cNvSpPr>
            <a:spLocks noGrp="1"/>
          </p:cNvSpPr>
          <p:nvPr>
            <p:ph type="pic" sz="quarter" idx="29"/>
          </p:nvPr>
        </p:nvSpPr>
        <p:spPr>
          <a:xfrm>
            <a:off x="21723351" y="5071485"/>
            <a:ext cx="1385888" cy="1384300"/>
          </a:xfrm>
          <a:solidFill>
            <a:srgbClr val="ECECEC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25" name="Picture Placeholder 2">
            <a:extLst>
              <a:ext uri="{FF2B5EF4-FFF2-40B4-BE49-F238E27FC236}">
                <a16:creationId xmlns:a16="http://schemas.microsoft.com/office/drawing/2014/main" id="{6B9FD7BD-14BD-C647-9E2A-8B5A542B4618}"/>
              </a:ext>
            </a:extLst>
          </p:cNvPr>
          <p:cNvSpPr>
            <a:spLocks noGrp="1"/>
          </p:cNvSpPr>
          <p:nvPr>
            <p:ph type="pic" sz="quarter" idx="30"/>
          </p:nvPr>
        </p:nvSpPr>
        <p:spPr>
          <a:xfrm>
            <a:off x="2077605" y="7066539"/>
            <a:ext cx="1385888" cy="1384300"/>
          </a:xfrm>
          <a:solidFill>
            <a:srgbClr val="ECECEC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26" name="Picture Placeholder 2">
            <a:extLst>
              <a:ext uri="{FF2B5EF4-FFF2-40B4-BE49-F238E27FC236}">
                <a16:creationId xmlns:a16="http://schemas.microsoft.com/office/drawing/2014/main" id="{5FE89C44-FA74-7F43-A016-EA8D7BC3F619}"/>
              </a:ext>
            </a:extLst>
          </p:cNvPr>
          <p:cNvSpPr>
            <a:spLocks noGrp="1"/>
          </p:cNvSpPr>
          <p:nvPr>
            <p:ph type="pic" sz="quarter" idx="31"/>
          </p:nvPr>
        </p:nvSpPr>
        <p:spPr>
          <a:xfrm>
            <a:off x="4260466" y="7066539"/>
            <a:ext cx="1385888" cy="1384300"/>
          </a:xfrm>
          <a:solidFill>
            <a:srgbClr val="ECECEC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27" name="Picture Placeholder 2">
            <a:extLst>
              <a:ext uri="{FF2B5EF4-FFF2-40B4-BE49-F238E27FC236}">
                <a16:creationId xmlns:a16="http://schemas.microsoft.com/office/drawing/2014/main" id="{065E179A-9EA3-8A4E-90C1-E95B7E3CF7E1}"/>
              </a:ext>
            </a:extLst>
          </p:cNvPr>
          <p:cNvSpPr>
            <a:spLocks noGrp="1"/>
          </p:cNvSpPr>
          <p:nvPr>
            <p:ph type="pic" sz="quarter" idx="32"/>
          </p:nvPr>
        </p:nvSpPr>
        <p:spPr>
          <a:xfrm>
            <a:off x="6443327" y="7066539"/>
            <a:ext cx="1385888" cy="1384300"/>
          </a:xfrm>
          <a:solidFill>
            <a:srgbClr val="ECECEC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28" name="Picture Placeholder 2">
            <a:extLst>
              <a:ext uri="{FF2B5EF4-FFF2-40B4-BE49-F238E27FC236}">
                <a16:creationId xmlns:a16="http://schemas.microsoft.com/office/drawing/2014/main" id="{2A7D512E-3208-AD44-96A0-C4605E88B61F}"/>
              </a:ext>
            </a:extLst>
          </p:cNvPr>
          <p:cNvSpPr>
            <a:spLocks noGrp="1"/>
          </p:cNvSpPr>
          <p:nvPr>
            <p:ph type="pic" sz="quarter" idx="33"/>
          </p:nvPr>
        </p:nvSpPr>
        <p:spPr>
          <a:xfrm>
            <a:off x="8626188" y="7066539"/>
            <a:ext cx="1385888" cy="1384300"/>
          </a:xfrm>
          <a:solidFill>
            <a:srgbClr val="ECECEC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29" name="Picture Placeholder 2">
            <a:extLst>
              <a:ext uri="{FF2B5EF4-FFF2-40B4-BE49-F238E27FC236}">
                <a16:creationId xmlns:a16="http://schemas.microsoft.com/office/drawing/2014/main" id="{A31690F5-7966-2A42-B6ED-9B834A09253D}"/>
              </a:ext>
            </a:extLst>
          </p:cNvPr>
          <p:cNvSpPr>
            <a:spLocks noGrp="1"/>
          </p:cNvSpPr>
          <p:nvPr>
            <p:ph type="pic" sz="quarter" idx="34"/>
          </p:nvPr>
        </p:nvSpPr>
        <p:spPr>
          <a:xfrm>
            <a:off x="10809049" y="7066539"/>
            <a:ext cx="1385888" cy="1384300"/>
          </a:xfrm>
          <a:solidFill>
            <a:srgbClr val="ECECEC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30" name="Picture Placeholder 2">
            <a:extLst>
              <a:ext uri="{FF2B5EF4-FFF2-40B4-BE49-F238E27FC236}">
                <a16:creationId xmlns:a16="http://schemas.microsoft.com/office/drawing/2014/main" id="{820B2DE4-F68C-3742-A1A4-F3D51E3B9B39}"/>
              </a:ext>
            </a:extLst>
          </p:cNvPr>
          <p:cNvSpPr>
            <a:spLocks noGrp="1"/>
          </p:cNvSpPr>
          <p:nvPr>
            <p:ph type="pic" sz="quarter" idx="35"/>
          </p:nvPr>
        </p:nvSpPr>
        <p:spPr>
          <a:xfrm>
            <a:off x="12991910" y="7066539"/>
            <a:ext cx="1385888" cy="1384300"/>
          </a:xfrm>
          <a:solidFill>
            <a:srgbClr val="ECECEC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31" name="Picture Placeholder 2">
            <a:extLst>
              <a:ext uri="{FF2B5EF4-FFF2-40B4-BE49-F238E27FC236}">
                <a16:creationId xmlns:a16="http://schemas.microsoft.com/office/drawing/2014/main" id="{54FD07A9-10CA-C040-94D1-D39BBA395FDC}"/>
              </a:ext>
            </a:extLst>
          </p:cNvPr>
          <p:cNvSpPr>
            <a:spLocks noGrp="1"/>
          </p:cNvSpPr>
          <p:nvPr>
            <p:ph type="pic" sz="quarter" idx="36"/>
          </p:nvPr>
        </p:nvSpPr>
        <p:spPr>
          <a:xfrm>
            <a:off x="15174771" y="7066539"/>
            <a:ext cx="1385888" cy="1384300"/>
          </a:xfrm>
          <a:solidFill>
            <a:srgbClr val="ECECEC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32" name="Picture Placeholder 2">
            <a:extLst>
              <a:ext uri="{FF2B5EF4-FFF2-40B4-BE49-F238E27FC236}">
                <a16:creationId xmlns:a16="http://schemas.microsoft.com/office/drawing/2014/main" id="{D303D480-E3A4-0749-BCDC-D207000664EE}"/>
              </a:ext>
            </a:extLst>
          </p:cNvPr>
          <p:cNvSpPr>
            <a:spLocks noGrp="1"/>
          </p:cNvSpPr>
          <p:nvPr>
            <p:ph type="pic" sz="quarter" idx="37"/>
          </p:nvPr>
        </p:nvSpPr>
        <p:spPr>
          <a:xfrm>
            <a:off x="17357632" y="7066539"/>
            <a:ext cx="1385888" cy="1384300"/>
          </a:xfrm>
          <a:solidFill>
            <a:srgbClr val="ECECEC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33" name="Picture Placeholder 2">
            <a:extLst>
              <a:ext uri="{FF2B5EF4-FFF2-40B4-BE49-F238E27FC236}">
                <a16:creationId xmlns:a16="http://schemas.microsoft.com/office/drawing/2014/main" id="{6E4FE63C-ACA9-C84D-B806-2314D1F5568D}"/>
              </a:ext>
            </a:extLst>
          </p:cNvPr>
          <p:cNvSpPr>
            <a:spLocks noGrp="1"/>
          </p:cNvSpPr>
          <p:nvPr>
            <p:ph type="pic" sz="quarter" idx="38"/>
          </p:nvPr>
        </p:nvSpPr>
        <p:spPr>
          <a:xfrm>
            <a:off x="19540493" y="7066539"/>
            <a:ext cx="1385888" cy="1384300"/>
          </a:xfrm>
          <a:solidFill>
            <a:srgbClr val="ECECEC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34" name="Picture Placeholder 2">
            <a:extLst>
              <a:ext uri="{FF2B5EF4-FFF2-40B4-BE49-F238E27FC236}">
                <a16:creationId xmlns:a16="http://schemas.microsoft.com/office/drawing/2014/main" id="{377EF0EB-CAB6-8449-BCE5-0E8273BFE1E9}"/>
              </a:ext>
            </a:extLst>
          </p:cNvPr>
          <p:cNvSpPr>
            <a:spLocks noGrp="1"/>
          </p:cNvSpPr>
          <p:nvPr>
            <p:ph type="pic" sz="quarter" idx="39"/>
          </p:nvPr>
        </p:nvSpPr>
        <p:spPr>
          <a:xfrm>
            <a:off x="21723351" y="7066539"/>
            <a:ext cx="1385888" cy="1384300"/>
          </a:xfrm>
          <a:solidFill>
            <a:srgbClr val="ECECEC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689100" y="355600"/>
            <a:ext cx="21005800" cy="2286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1689100" y="3149600"/>
            <a:ext cx="21005800" cy="92964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1959031" y="13081000"/>
            <a:ext cx="453238" cy="461059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24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 spd="med"/>
  <p:txStyles>
    <p:title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1pPr>
      <a:lvl2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2pPr>
      <a:lvl3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3pPr>
      <a:lvl4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4pPr>
      <a:lvl5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5pPr>
      <a:lvl6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6pPr>
      <a:lvl7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7pPr>
      <a:lvl8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8pPr>
      <a:lvl9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9pPr>
    </p:titleStyle>
    <p:bodyStyle>
      <a:lvl1pPr marL="63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1270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190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2540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317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3810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444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5080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571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9pPr>
    </p:bodyStyle>
    <p:otherStyle>
      <a:lvl1pPr marL="0" marR="0" indent="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2286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4572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6858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9144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11430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13716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16002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18288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://HiSlide.io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EC499640-0931-6142-89C6-5542AC5A3585}"/>
              </a:ext>
            </a:extLst>
          </p:cNvPr>
          <p:cNvGrpSpPr/>
          <p:nvPr/>
        </p:nvGrpSpPr>
        <p:grpSpPr>
          <a:xfrm>
            <a:off x="4520601" y="1024628"/>
            <a:ext cx="18700056" cy="10920301"/>
            <a:chOff x="4520601" y="1024628"/>
            <a:chExt cx="18700056" cy="10920301"/>
          </a:xfrm>
        </p:grpSpPr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5CEA1146-D7FA-4D42-81E6-B40259BBBFBE}"/>
                </a:ext>
              </a:extLst>
            </p:cNvPr>
            <p:cNvGrpSpPr/>
            <p:nvPr/>
          </p:nvGrpSpPr>
          <p:grpSpPr>
            <a:xfrm>
              <a:off x="4520601" y="1996149"/>
              <a:ext cx="15401238" cy="9948780"/>
              <a:chOff x="4520601" y="1996149"/>
              <a:chExt cx="15401238" cy="9948780"/>
            </a:xfrm>
          </p:grpSpPr>
          <p:sp>
            <p:nvSpPr>
              <p:cNvPr id="1773" name="Line"/>
              <p:cNvSpPr/>
              <p:nvPr/>
            </p:nvSpPr>
            <p:spPr>
              <a:xfrm flipV="1">
                <a:off x="12209758" y="2606304"/>
                <a:ext cx="0" cy="8247690"/>
              </a:xfrm>
              <a:prstGeom prst="line">
                <a:avLst/>
              </a:prstGeom>
              <a:noFill/>
              <a:ln w="25400" cap="flat">
                <a:solidFill>
                  <a:srgbClr val="D6D7DA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774" name="Line"/>
              <p:cNvSpPr/>
              <p:nvPr/>
            </p:nvSpPr>
            <p:spPr>
              <a:xfrm rot="10800000">
                <a:off x="6195291" y="2656834"/>
                <a:ext cx="12051858" cy="718893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585" extrusionOk="0">
                    <a:moveTo>
                      <a:pt x="0" y="21564"/>
                    </a:moveTo>
                    <a:lnTo>
                      <a:pt x="0" y="781"/>
                    </a:lnTo>
                    <a:cubicBezTo>
                      <a:pt x="1" y="570"/>
                      <a:pt x="52" y="369"/>
                      <a:pt x="143" y="222"/>
                    </a:cubicBezTo>
                    <a:cubicBezTo>
                      <a:pt x="239" y="65"/>
                      <a:pt x="372" y="-15"/>
                      <a:pt x="506" y="2"/>
                    </a:cubicBezTo>
                    <a:lnTo>
                      <a:pt x="21144" y="2"/>
                    </a:lnTo>
                    <a:cubicBezTo>
                      <a:pt x="21278" y="5"/>
                      <a:pt x="21405" y="105"/>
                      <a:pt x="21492" y="277"/>
                    </a:cubicBezTo>
                    <a:cubicBezTo>
                      <a:pt x="21561" y="414"/>
                      <a:pt x="21599" y="586"/>
                      <a:pt x="21600" y="766"/>
                    </a:cubicBezTo>
                    <a:lnTo>
                      <a:pt x="21600" y="21585"/>
                    </a:lnTo>
                  </a:path>
                </a:pathLst>
              </a:custGeom>
              <a:noFill/>
              <a:ln w="25400" cap="flat">
                <a:solidFill>
                  <a:srgbClr val="D5D7DA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775" name="Shape"/>
              <p:cNvSpPr/>
              <p:nvPr/>
            </p:nvSpPr>
            <p:spPr>
              <a:xfrm>
                <a:off x="9568429" y="10767400"/>
                <a:ext cx="5242854" cy="117752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975" y="0"/>
                    </a:moveTo>
                    <a:lnTo>
                      <a:pt x="20625" y="0"/>
                    </a:lnTo>
                    <a:cubicBezTo>
                      <a:pt x="20764" y="0"/>
                      <a:pt x="20870" y="0"/>
                      <a:pt x="20959" y="27"/>
                    </a:cubicBezTo>
                    <a:cubicBezTo>
                      <a:pt x="21048" y="53"/>
                      <a:pt x="21122" y="106"/>
                      <a:pt x="21197" y="213"/>
                    </a:cubicBezTo>
                    <a:cubicBezTo>
                      <a:pt x="21280" y="347"/>
                      <a:pt x="21353" y="558"/>
                      <a:pt x="21414" y="828"/>
                    </a:cubicBezTo>
                    <a:cubicBezTo>
                      <a:pt x="21475" y="1098"/>
                      <a:pt x="21522" y="1427"/>
                      <a:pt x="21552" y="1794"/>
                    </a:cubicBezTo>
                    <a:cubicBezTo>
                      <a:pt x="21576" y="2130"/>
                      <a:pt x="21588" y="2456"/>
                      <a:pt x="21594" y="2856"/>
                    </a:cubicBezTo>
                    <a:cubicBezTo>
                      <a:pt x="21600" y="3256"/>
                      <a:pt x="21600" y="3730"/>
                      <a:pt x="21600" y="4362"/>
                    </a:cubicBezTo>
                    <a:lnTo>
                      <a:pt x="21600" y="17257"/>
                    </a:lnTo>
                    <a:cubicBezTo>
                      <a:pt x="21600" y="17879"/>
                      <a:pt x="21600" y="18349"/>
                      <a:pt x="21594" y="18746"/>
                    </a:cubicBezTo>
                    <a:cubicBezTo>
                      <a:pt x="21588" y="19144"/>
                      <a:pt x="21576" y="19470"/>
                      <a:pt x="21552" y="19806"/>
                    </a:cubicBezTo>
                    <a:cubicBezTo>
                      <a:pt x="21522" y="20173"/>
                      <a:pt x="21475" y="20502"/>
                      <a:pt x="21414" y="20772"/>
                    </a:cubicBezTo>
                    <a:cubicBezTo>
                      <a:pt x="21353" y="21042"/>
                      <a:pt x="21280" y="21253"/>
                      <a:pt x="21197" y="21387"/>
                    </a:cubicBezTo>
                    <a:cubicBezTo>
                      <a:pt x="21122" y="21494"/>
                      <a:pt x="21048" y="21547"/>
                      <a:pt x="20959" y="21573"/>
                    </a:cubicBezTo>
                    <a:cubicBezTo>
                      <a:pt x="20869" y="21600"/>
                      <a:pt x="20762" y="21600"/>
                      <a:pt x="20620" y="21600"/>
                    </a:cubicBezTo>
                    <a:lnTo>
                      <a:pt x="975" y="21600"/>
                    </a:lnTo>
                    <a:cubicBezTo>
                      <a:pt x="836" y="21600"/>
                      <a:pt x="730" y="21600"/>
                      <a:pt x="641" y="21573"/>
                    </a:cubicBezTo>
                    <a:cubicBezTo>
                      <a:pt x="552" y="21547"/>
                      <a:pt x="478" y="21494"/>
                      <a:pt x="403" y="21387"/>
                    </a:cubicBezTo>
                    <a:cubicBezTo>
                      <a:pt x="320" y="21253"/>
                      <a:pt x="247" y="21042"/>
                      <a:pt x="186" y="20772"/>
                    </a:cubicBezTo>
                    <a:cubicBezTo>
                      <a:pt x="125" y="20502"/>
                      <a:pt x="78" y="20173"/>
                      <a:pt x="48" y="19806"/>
                    </a:cubicBezTo>
                    <a:cubicBezTo>
                      <a:pt x="24" y="19470"/>
                      <a:pt x="12" y="19144"/>
                      <a:pt x="6" y="18744"/>
                    </a:cubicBezTo>
                    <a:cubicBezTo>
                      <a:pt x="0" y="18344"/>
                      <a:pt x="0" y="17870"/>
                      <a:pt x="0" y="17238"/>
                    </a:cubicBezTo>
                    <a:lnTo>
                      <a:pt x="0" y="4343"/>
                    </a:lnTo>
                    <a:cubicBezTo>
                      <a:pt x="0" y="3721"/>
                      <a:pt x="0" y="3251"/>
                      <a:pt x="6" y="2854"/>
                    </a:cubicBezTo>
                    <a:cubicBezTo>
                      <a:pt x="12" y="2456"/>
                      <a:pt x="24" y="2130"/>
                      <a:pt x="48" y="1794"/>
                    </a:cubicBezTo>
                    <a:cubicBezTo>
                      <a:pt x="78" y="1427"/>
                      <a:pt x="125" y="1098"/>
                      <a:pt x="186" y="828"/>
                    </a:cubicBezTo>
                    <a:cubicBezTo>
                      <a:pt x="247" y="558"/>
                      <a:pt x="320" y="347"/>
                      <a:pt x="403" y="213"/>
                    </a:cubicBezTo>
                    <a:cubicBezTo>
                      <a:pt x="478" y="106"/>
                      <a:pt x="552" y="53"/>
                      <a:pt x="641" y="27"/>
                    </a:cubicBezTo>
                    <a:cubicBezTo>
                      <a:pt x="731" y="0"/>
                      <a:pt x="838" y="0"/>
                      <a:pt x="980" y="0"/>
                    </a:cubicBezTo>
                    <a:lnTo>
                      <a:pt x="975" y="0"/>
                    </a:lnTo>
                    <a:close/>
                  </a:path>
                </a:pathLst>
              </a:custGeom>
              <a:solidFill>
                <a:schemeClr val="accent3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776" name="Text Placeholder"/>
              <p:cNvSpPr txBox="1"/>
              <p:nvPr/>
            </p:nvSpPr>
            <p:spPr>
              <a:xfrm>
                <a:off x="10696403" y="11064064"/>
                <a:ext cx="2986904" cy="53340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50800" tIns="50800" rIns="50800" bIns="50800" numCol="1" anchor="t">
                <a:spAutoFit/>
              </a:bodyPr>
              <a:lstStyle>
                <a:lvl1pPr>
                  <a:defRPr sz="2800" b="0">
                    <a:solidFill>
                      <a:srgbClr val="FFFFFF"/>
                    </a:solidFill>
                    <a:latin typeface="Barlow Bold"/>
                    <a:ea typeface="Barlow Bold"/>
                    <a:cs typeface="Barlow Bold"/>
                    <a:sym typeface="Barlow Bold"/>
                  </a:defRPr>
                </a:lvl1pPr>
              </a:lstStyle>
              <a:p>
                <a:r>
                  <a:t>Text Placeholder</a:t>
                </a:r>
              </a:p>
            </p:txBody>
          </p:sp>
          <p:sp>
            <p:nvSpPr>
              <p:cNvPr id="1777" name="Shape"/>
              <p:cNvSpPr/>
              <p:nvPr/>
            </p:nvSpPr>
            <p:spPr>
              <a:xfrm>
                <a:off x="4520601" y="5459149"/>
                <a:ext cx="3341246" cy="85163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569" y="0"/>
                    </a:moveTo>
                    <a:lnTo>
                      <a:pt x="20031" y="0"/>
                    </a:lnTo>
                    <a:cubicBezTo>
                      <a:pt x="20256" y="0"/>
                      <a:pt x="20426" y="0"/>
                      <a:pt x="20569" y="38"/>
                    </a:cubicBezTo>
                    <a:cubicBezTo>
                      <a:pt x="20713" y="75"/>
                      <a:pt x="20831" y="151"/>
                      <a:pt x="20952" y="302"/>
                    </a:cubicBezTo>
                    <a:cubicBezTo>
                      <a:pt x="21085" y="491"/>
                      <a:pt x="21203" y="791"/>
                      <a:pt x="21301" y="1174"/>
                    </a:cubicBezTo>
                    <a:cubicBezTo>
                      <a:pt x="21398" y="1556"/>
                      <a:pt x="21475" y="2022"/>
                      <a:pt x="21523" y="2543"/>
                    </a:cubicBezTo>
                    <a:cubicBezTo>
                      <a:pt x="21562" y="3019"/>
                      <a:pt x="21581" y="3480"/>
                      <a:pt x="21590" y="4047"/>
                    </a:cubicBezTo>
                    <a:cubicBezTo>
                      <a:pt x="21600" y="4614"/>
                      <a:pt x="21600" y="5286"/>
                      <a:pt x="21600" y="6182"/>
                    </a:cubicBezTo>
                    <a:lnTo>
                      <a:pt x="21600" y="15445"/>
                    </a:lnTo>
                    <a:cubicBezTo>
                      <a:pt x="21600" y="16327"/>
                      <a:pt x="21600" y="16992"/>
                      <a:pt x="21590" y="17556"/>
                    </a:cubicBezTo>
                    <a:cubicBezTo>
                      <a:pt x="21581" y="18120"/>
                      <a:pt x="21562" y="18581"/>
                      <a:pt x="21523" y="19057"/>
                    </a:cubicBezTo>
                    <a:cubicBezTo>
                      <a:pt x="21475" y="19578"/>
                      <a:pt x="21398" y="20044"/>
                      <a:pt x="21301" y="20426"/>
                    </a:cubicBezTo>
                    <a:cubicBezTo>
                      <a:pt x="21203" y="20809"/>
                      <a:pt x="21085" y="21109"/>
                      <a:pt x="20952" y="21298"/>
                    </a:cubicBezTo>
                    <a:cubicBezTo>
                      <a:pt x="20831" y="21449"/>
                      <a:pt x="20713" y="21525"/>
                      <a:pt x="20568" y="21562"/>
                    </a:cubicBezTo>
                    <a:cubicBezTo>
                      <a:pt x="20424" y="21600"/>
                      <a:pt x="20253" y="21600"/>
                      <a:pt x="20024" y="21600"/>
                    </a:cubicBezTo>
                    <a:lnTo>
                      <a:pt x="1569" y="21600"/>
                    </a:lnTo>
                    <a:cubicBezTo>
                      <a:pt x="1344" y="21600"/>
                      <a:pt x="1174" y="21600"/>
                      <a:pt x="1031" y="21562"/>
                    </a:cubicBezTo>
                    <a:cubicBezTo>
                      <a:pt x="887" y="21525"/>
                      <a:pt x="769" y="21449"/>
                      <a:pt x="648" y="21298"/>
                    </a:cubicBezTo>
                    <a:cubicBezTo>
                      <a:pt x="515" y="21109"/>
                      <a:pt x="397" y="20809"/>
                      <a:pt x="299" y="20426"/>
                    </a:cubicBezTo>
                    <a:cubicBezTo>
                      <a:pt x="202" y="20044"/>
                      <a:pt x="125" y="19578"/>
                      <a:pt x="77" y="19057"/>
                    </a:cubicBezTo>
                    <a:cubicBezTo>
                      <a:pt x="38" y="18581"/>
                      <a:pt x="19" y="18120"/>
                      <a:pt x="10" y="17553"/>
                    </a:cubicBezTo>
                    <a:cubicBezTo>
                      <a:pt x="0" y="16986"/>
                      <a:pt x="0" y="16314"/>
                      <a:pt x="0" y="15418"/>
                    </a:cubicBezTo>
                    <a:lnTo>
                      <a:pt x="0" y="6155"/>
                    </a:lnTo>
                    <a:cubicBezTo>
                      <a:pt x="0" y="5273"/>
                      <a:pt x="0" y="4608"/>
                      <a:pt x="10" y="4044"/>
                    </a:cubicBezTo>
                    <a:cubicBezTo>
                      <a:pt x="19" y="3480"/>
                      <a:pt x="38" y="3019"/>
                      <a:pt x="77" y="2543"/>
                    </a:cubicBezTo>
                    <a:cubicBezTo>
                      <a:pt x="125" y="2022"/>
                      <a:pt x="202" y="1556"/>
                      <a:pt x="299" y="1174"/>
                    </a:cubicBezTo>
                    <a:cubicBezTo>
                      <a:pt x="397" y="791"/>
                      <a:pt x="515" y="491"/>
                      <a:pt x="648" y="302"/>
                    </a:cubicBezTo>
                    <a:cubicBezTo>
                      <a:pt x="769" y="151"/>
                      <a:pt x="887" y="75"/>
                      <a:pt x="1032" y="38"/>
                    </a:cubicBezTo>
                    <a:cubicBezTo>
                      <a:pt x="1176" y="0"/>
                      <a:pt x="1347" y="0"/>
                      <a:pt x="1576" y="0"/>
                    </a:cubicBezTo>
                    <a:lnTo>
                      <a:pt x="1569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778" name="Text Placeholder"/>
              <p:cNvSpPr txBox="1"/>
              <p:nvPr/>
            </p:nvSpPr>
            <p:spPr>
              <a:xfrm>
                <a:off x="5081619" y="5656366"/>
                <a:ext cx="2219210" cy="43180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50800" tIns="50800" rIns="50800" bIns="50800" numCol="1" anchor="t">
                <a:spAutoFit/>
              </a:bodyPr>
              <a:lstStyle>
                <a:lvl1pPr>
                  <a:defRPr sz="2200" b="0">
                    <a:solidFill>
                      <a:srgbClr val="FFFFFF"/>
                    </a:solidFill>
                    <a:latin typeface="Barlow Bold"/>
                    <a:ea typeface="Barlow Bold"/>
                    <a:cs typeface="Barlow Bold"/>
                    <a:sym typeface="Barlow Bold"/>
                  </a:defRPr>
                </a:lvl1pPr>
              </a:lstStyle>
              <a:p>
                <a:r>
                  <a:t>Text Placeholder</a:t>
                </a:r>
              </a:p>
            </p:txBody>
          </p:sp>
          <p:sp>
            <p:nvSpPr>
              <p:cNvPr id="1779" name="Shape"/>
              <p:cNvSpPr/>
              <p:nvPr/>
            </p:nvSpPr>
            <p:spPr>
              <a:xfrm>
                <a:off x="4520601" y="3727650"/>
                <a:ext cx="3341246" cy="85163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569" y="0"/>
                    </a:moveTo>
                    <a:lnTo>
                      <a:pt x="20031" y="0"/>
                    </a:lnTo>
                    <a:cubicBezTo>
                      <a:pt x="20256" y="0"/>
                      <a:pt x="20426" y="0"/>
                      <a:pt x="20569" y="38"/>
                    </a:cubicBezTo>
                    <a:cubicBezTo>
                      <a:pt x="20713" y="75"/>
                      <a:pt x="20831" y="151"/>
                      <a:pt x="20952" y="302"/>
                    </a:cubicBezTo>
                    <a:cubicBezTo>
                      <a:pt x="21085" y="491"/>
                      <a:pt x="21203" y="791"/>
                      <a:pt x="21301" y="1174"/>
                    </a:cubicBezTo>
                    <a:cubicBezTo>
                      <a:pt x="21398" y="1556"/>
                      <a:pt x="21475" y="2022"/>
                      <a:pt x="21523" y="2543"/>
                    </a:cubicBezTo>
                    <a:cubicBezTo>
                      <a:pt x="21562" y="3019"/>
                      <a:pt x="21581" y="3480"/>
                      <a:pt x="21590" y="4047"/>
                    </a:cubicBezTo>
                    <a:cubicBezTo>
                      <a:pt x="21600" y="4614"/>
                      <a:pt x="21600" y="5286"/>
                      <a:pt x="21600" y="6182"/>
                    </a:cubicBezTo>
                    <a:lnTo>
                      <a:pt x="21600" y="15445"/>
                    </a:lnTo>
                    <a:cubicBezTo>
                      <a:pt x="21600" y="16327"/>
                      <a:pt x="21600" y="16992"/>
                      <a:pt x="21590" y="17556"/>
                    </a:cubicBezTo>
                    <a:cubicBezTo>
                      <a:pt x="21581" y="18120"/>
                      <a:pt x="21562" y="18581"/>
                      <a:pt x="21523" y="19057"/>
                    </a:cubicBezTo>
                    <a:cubicBezTo>
                      <a:pt x="21475" y="19578"/>
                      <a:pt x="21398" y="20044"/>
                      <a:pt x="21301" y="20426"/>
                    </a:cubicBezTo>
                    <a:cubicBezTo>
                      <a:pt x="21203" y="20809"/>
                      <a:pt x="21085" y="21109"/>
                      <a:pt x="20952" y="21298"/>
                    </a:cubicBezTo>
                    <a:cubicBezTo>
                      <a:pt x="20831" y="21449"/>
                      <a:pt x="20713" y="21525"/>
                      <a:pt x="20568" y="21562"/>
                    </a:cubicBezTo>
                    <a:cubicBezTo>
                      <a:pt x="20424" y="21600"/>
                      <a:pt x="20253" y="21600"/>
                      <a:pt x="20024" y="21600"/>
                    </a:cubicBezTo>
                    <a:lnTo>
                      <a:pt x="1569" y="21600"/>
                    </a:lnTo>
                    <a:cubicBezTo>
                      <a:pt x="1344" y="21600"/>
                      <a:pt x="1174" y="21600"/>
                      <a:pt x="1031" y="21562"/>
                    </a:cubicBezTo>
                    <a:cubicBezTo>
                      <a:pt x="887" y="21525"/>
                      <a:pt x="769" y="21449"/>
                      <a:pt x="648" y="21298"/>
                    </a:cubicBezTo>
                    <a:cubicBezTo>
                      <a:pt x="515" y="21109"/>
                      <a:pt x="397" y="20809"/>
                      <a:pt x="299" y="20426"/>
                    </a:cubicBezTo>
                    <a:cubicBezTo>
                      <a:pt x="202" y="20044"/>
                      <a:pt x="125" y="19578"/>
                      <a:pt x="77" y="19057"/>
                    </a:cubicBezTo>
                    <a:cubicBezTo>
                      <a:pt x="38" y="18581"/>
                      <a:pt x="19" y="18120"/>
                      <a:pt x="10" y="17553"/>
                    </a:cubicBezTo>
                    <a:cubicBezTo>
                      <a:pt x="0" y="16986"/>
                      <a:pt x="0" y="16314"/>
                      <a:pt x="0" y="15418"/>
                    </a:cubicBezTo>
                    <a:lnTo>
                      <a:pt x="0" y="6155"/>
                    </a:lnTo>
                    <a:cubicBezTo>
                      <a:pt x="0" y="5273"/>
                      <a:pt x="0" y="4608"/>
                      <a:pt x="10" y="4044"/>
                    </a:cubicBezTo>
                    <a:cubicBezTo>
                      <a:pt x="19" y="3480"/>
                      <a:pt x="38" y="3019"/>
                      <a:pt x="77" y="2543"/>
                    </a:cubicBezTo>
                    <a:cubicBezTo>
                      <a:pt x="125" y="2022"/>
                      <a:pt x="202" y="1556"/>
                      <a:pt x="299" y="1174"/>
                    </a:cubicBezTo>
                    <a:cubicBezTo>
                      <a:pt x="397" y="791"/>
                      <a:pt x="515" y="491"/>
                      <a:pt x="648" y="302"/>
                    </a:cubicBezTo>
                    <a:cubicBezTo>
                      <a:pt x="769" y="151"/>
                      <a:pt x="887" y="75"/>
                      <a:pt x="1032" y="38"/>
                    </a:cubicBezTo>
                    <a:cubicBezTo>
                      <a:pt x="1176" y="0"/>
                      <a:pt x="1347" y="0"/>
                      <a:pt x="1576" y="0"/>
                    </a:cubicBezTo>
                    <a:lnTo>
                      <a:pt x="1569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780" name="Text Placeholder"/>
              <p:cNvSpPr txBox="1"/>
              <p:nvPr/>
            </p:nvSpPr>
            <p:spPr>
              <a:xfrm>
                <a:off x="5081619" y="3924866"/>
                <a:ext cx="2219210" cy="43180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50800" tIns="50800" rIns="50800" bIns="50800" numCol="1" anchor="t">
                <a:spAutoFit/>
              </a:bodyPr>
              <a:lstStyle>
                <a:lvl1pPr>
                  <a:defRPr sz="2200" b="0">
                    <a:solidFill>
                      <a:srgbClr val="FFFFFF"/>
                    </a:solidFill>
                    <a:latin typeface="Barlow Bold"/>
                    <a:ea typeface="Barlow Bold"/>
                    <a:cs typeface="Barlow Bold"/>
                    <a:sym typeface="Barlow Bold"/>
                  </a:defRPr>
                </a:lvl1pPr>
              </a:lstStyle>
              <a:p>
                <a:r>
                  <a:t>Text Placeholder</a:t>
                </a:r>
              </a:p>
            </p:txBody>
          </p:sp>
          <p:sp>
            <p:nvSpPr>
              <p:cNvPr id="1781" name="Shape"/>
              <p:cNvSpPr/>
              <p:nvPr/>
            </p:nvSpPr>
            <p:spPr>
              <a:xfrm>
                <a:off x="4520601" y="1996149"/>
                <a:ext cx="3341246" cy="85163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569" y="0"/>
                    </a:moveTo>
                    <a:lnTo>
                      <a:pt x="20031" y="0"/>
                    </a:lnTo>
                    <a:cubicBezTo>
                      <a:pt x="20256" y="0"/>
                      <a:pt x="20426" y="0"/>
                      <a:pt x="20569" y="38"/>
                    </a:cubicBezTo>
                    <a:cubicBezTo>
                      <a:pt x="20713" y="75"/>
                      <a:pt x="20831" y="151"/>
                      <a:pt x="20952" y="302"/>
                    </a:cubicBezTo>
                    <a:cubicBezTo>
                      <a:pt x="21085" y="491"/>
                      <a:pt x="21203" y="791"/>
                      <a:pt x="21301" y="1174"/>
                    </a:cubicBezTo>
                    <a:cubicBezTo>
                      <a:pt x="21398" y="1556"/>
                      <a:pt x="21475" y="2022"/>
                      <a:pt x="21523" y="2543"/>
                    </a:cubicBezTo>
                    <a:cubicBezTo>
                      <a:pt x="21562" y="3019"/>
                      <a:pt x="21581" y="3480"/>
                      <a:pt x="21590" y="4047"/>
                    </a:cubicBezTo>
                    <a:cubicBezTo>
                      <a:pt x="21600" y="4614"/>
                      <a:pt x="21600" y="5286"/>
                      <a:pt x="21600" y="6182"/>
                    </a:cubicBezTo>
                    <a:lnTo>
                      <a:pt x="21600" y="15445"/>
                    </a:lnTo>
                    <a:cubicBezTo>
                      <a:pt x="21600" y="16327"/>
                      <a:pt x="21600" y="16992"/>
                      <a:pt x="21590" y="17556"/>
                    </a:cubicBezTo>
                    <a:cubicBezTo>
                      <a:pt x="21581" y="18120"/>
                      <a:pt x="21562" y="18581"/>
                      <a:pt x="21523" y="19057"/>
                    </a:cubicBezTo>
                    <a:cubicBezTo>
                      <a:pt x="21475" y="19578"/>
                      <a:pt x="21398" y="20044"/>
                      <a:pt x="21301" y="20426"/>
                    </a:cubicBezTo>
                    <a:cubicBezTo>
                      <a:pt x="21203" y="20809"/>
                      <a:pt x="21085" y="21109"/>
                      <a:pt x="20952" y="21298"/>
                    </a:cubicBezTo>
                    <a:cubicBezTo>
                      <a:pt x="20831" y="21449"/>
                      <a:pt x="20713" y="21525"/>
                      <a:pt x="20568" y="21562"/>
                    </a:cubicBezTo>
                    <a:cubicBezTo>
                      <a:pt x="20424" y="21600"/>
                      <a:pt x="20253" y="21600"/>
                      <a:pt x="20024" y="21600"/>
                    </a:cubicBezTo>
                    <a:lnTo>
                      <a:pt x="1569" y="21600"/>
                    </a:lnTo>
                    <a:cubicBezTo>
                      <a:pt x="1344" y="21600"/>
                      <a:pt x="1174" y="21600"/>
                      <a:pt x="1031" y="21562"/>
                    </a:cubicBezTo>
                    <a:cubicBezTo>
                      <a:pt x="887" y="21525"/>
                      <a:pt x="769" y="21449"/>
                      <a:pt x="648" y="21298"/>
                    </a:cubicBezTo>
                    <a:cubicBezTo>
                      <a:pt x="515" y="21109"/>
                      <a:pt x="397" y="20809"/>
                      <a:pt x="299" y="20426"/>
                    </a:cubicBezTo>
                    <a:cubicBezTo>
                      <a:pt x="202" y="20044"/>
                      <a:pt x="125" y="19578"/>
                      <a:pt x="77" y="19057"/>
                    </a:cubicBezTo>
                    <a:cubicBezTo>
                      <a:pt x="38" y="18581"/>
                      <a:pt x="19" y="18120"/>
                      <a:pt x="10" y="17553"/>
                    </a:cubicBezTo>
                    <a:cubicBezTo>
                      <a:pt x="0" y="16986"/>
                      <a:pt x="0" y="16314"/>
                      <a:pt x="0" y="15418"/>
                    </a:cubicBezTo>
                    <a:lnTo>
                      <a:pt x="0" y="6155"/>
                    </a:lnTo>
                    <a:cubicBezTo>
                      <a:pt x="0" y="5273"/>
                      <a:pt x="0" y="4608"/>
                      <a:pt x="10" y="4044"/>
                    </a:cubicBezTo>
                    <a:cubicBezTo>
                      <a:pt x="19" y="3480"/>
                      <a:pt x="38" y="3019"/>
                      <a:pt x="77" y="2543"/>
                    </a:cubicBezTo>
                    <a:cubicBezTo>
                      <a:pt x="125" y="2022"/>
                      <a:pt x="202" y="1556"/>
                      <a:pt x="299" y="1174"/>
                    </a:cubicBezTo>
                    <a:cubicBezTo>
                      <a:pt x="397" y="791"/>
                      <a:pt x="515" y="491"/>
                      <a:pt x="648" y="302"/>
                    </a:cubicBezTo>
                    <a:cubicBezTo>
                      <a:pt x="769" y="151"/>
                      <a:pt x="887" y="75"/>
                      <a:pt x="1032" y="38"/>
                    </a:cubicBezTo>
                    <a:cubicBezTo>
                      <a:pt x="1176" y="0"/>
                      <a:pt x="1347" y="0"/>
                      <a:pt x="1576" y="0"/>
                    </a:cubicBezTo>
                    <a:lnTo>
                      <a:pt x="1569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782" name="Text Placeholder"/>
              <p:cNvSpPr txBox="1"/>
              <p:nvPr/>
            </p:nvSpPr>
            <p:spPr>
              <a:xfrm>
                <a:off x="5081619" y="2193365"/>
                <a:ext cx="2219210" cy="43180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50800" tIns="50800" rIns="50800" bIns="50800" numCol="1" anchor="t">
                <a:spAutoFit/>
              </a:bodyPr>
              <a:lstStyle>
                <a:lvl1pPr>
                  <a:defRPr sz="2200" b="0">
                    <a:solidFill>
                      <a:srgbClr val="FFFFFF"/>
                    </a:solidFill>
                    <a:latin typeface="Barlow Bold"/>
                    <a:ea typeface="Barlow Bold"/>
                    <a:cs typeface="Barlow Bold"/>
                    <a:sym typeface="Barlow Bold"/>
                  </a:defRPr>
                </a:lvl1pPr>
              </a:lstStyle>
              <a:p>
                <a:r>
                  <a:t>Text Placeholder</a:t>
                </a:r>
              </a:p>
            </p:txBody>
          </p:sp>
          <p:sp>
            <p:nvSpPr>
              <p:cNvPr id="1783" name="Shape"/>
              <p:cNvSpPr/>
              <p:nvPr/>
            </p:nvSpPr>
            <p:spPr>
              <a:xfrm>
                <a:off x="4520601" y="7190650"/>
                <a:ext cx="3341246" cy="85163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569" y="0"/>
                    </a:moveTo>
                    <a:lnTo>
                      <a:pt x="20031" y="0"/>
                    </a:lnTo>
                    <a:cubicBezTo>
                      <a:pt x="20256" y="0"/>
                      <a:pt x="20426" y="0"/>
                      <a:pt x="20569" y="38"/>
                    </a:cubicBezTo>
                    <a:cubicBezTo>
                      <a:pt x="20713" y="75"/>
                      <a:pt x="20831" y="151"/>
                      <a:pt x="20952" y="302"/>
                    </a:cubicBezTo>
                    <a:cubicBezTo>
                      <a:pt x="21085" y="491"/>
                      <a:pt x="21203" y="791"/>
                      <a:pt x="21301" y="1174"/>
                    </a:cubicBezTo>
                    <a:cubicBezTo>
                      <a:pt x="21398" y="1556"/>
                      <a:pt x="21475" y="2022"/>
                      <a:pt x="21523" y="2543"/>
                    </a:cubicBezTo>
                    <a:cubicBezTo>
                      <a:pt x="21562" y="3019"/>
                      <a:pt x="21581" y="3480"/>
                      <a:pt x="21590" y="4047"/>
                    </a:cubicBezTo>
                    <a:cubicBezTo>
                      <a:pt x="21600" y="4614"/>
                      <a:pt x="21600" y="5286"/>
                      <a:pt x="21600" y="6182"/>
                    </a:cubicBezTo>
                    <a:lnTo>
                      <a:pt x="21600" y="15445"/>
                    </a:lnTo>
                    <a:cubicBezTo>
                      <a:pt x="21600" y="16327"/>
                      <a:pt x="21600" y="16992"/>
                      <a:pt x="21590" y="17556"/>
                    </a:cubicBezTo>
                    <a:cubicBezTo>
                      <a:pt x="21581" y="18120"/>
                      <a:pt x="21562" y="18581"/>
                      <a:pt x="21523" y="19057"/>
                    </a:cubicBezTo>
                    <a:cubicBezTo>
                      <a:pt x="21475" y="19578"/>
                      <a:pt x="21398" y="20044"/>
                      <a:pt x="21301" y="20426"/>
                    </a:cubicBezTo>
                    <a:cubicBezTo>
                      <a:pt x="21203" y="20809"/>
                      <a:pt x="21085" y="21109"/>
                      <a:pt x="20952" y="21298"/>
                    </a:cubicBezTo>
                    <a:cubicBezTo>
                      <a:pt x="20831" y="21449"/>
                      <a:pt x="20713" y="21525"/>
                      <a:pt x="20568" y="21562"/>
                    </a:cubicBezTo>
                    <a:cubicBezTo>
                      <a:pt x="20424" y="21600"/>
                      <a:pt x="20253" y="21600"/>
                      <a:pt x="20024" y="21600"/>
                    </a:cubicBezTo>
                    <a:lnTo>
                      <a:pt x="1569" y="21600"/>
                    </a:lnTo>
                    <a:cubicBezTo>
                      <a:pt x="1344" y="21600"/>
                      <a:pt x="1174" y="21600"/>
                      <a:pt x="1031" y="21562"/>
                    </a:cubicBezTo>
                    <a:cubicBezTo>
                      <a:pt x="887" y="21525"/>
                      <a:pt x="769" y="21449"/>
                      <a:pt x="648" y="21298"/>
                    </a:cubicBezTo>
                    <a:cubicBezTo>
                      <a:pt x="515" y="21109"/>
                      <a:pt x="397" y="20809"/>
                      <a:pt x="299" y="20426"/>
                    </a:cubicBezTo>
                    <a:cubicBezTo>
                      <a:pt x="202" y="20044"/>
                      <a:pt x="125" y="19578"/>
                      <a:pt x="77" y="19057"/>
                    </a:cubicBezTo>
                    <a:cubicBezTo>
                      <a:pt x="38" y="18581"/>
                      <a:pt x="19" y="18120"/>
                      <a:pt x="10" y="17553"/>
                    </a:cubicBezTo>
                    <a:cubicBezTo>
                      <a:pt x="0" y="16986"/>
                      <a:pt x="0" y="16314"/>
                      <a:pt x="0" y="15418"/>
                    </a:cubicBezTo>
                    <a:lnTo>
                      <a:pt x="0" y="6155"/>
                    </a:lnTo>
                    <a:cubicBezTo>
                      <a:pt x="0" y="5273"/>
                      <a:pt x="0" y="4608"/>
                      <a:pt x="10" y="4044"/>
                    </a:cubicBezTo>
                    <a:cubicBezTo>
                      <a:pt x="19" y="3480"/>
                      <a:pt x="38" y="3019"/>
                      <a:pt x="77" y="2543"/>
                    </a:cubicBezTo>
                    <a:cubicBezTo>
                      <a:pt x="125" y="2022"/>
                      <a:pt x="202" y="1556"/>
                      <a:pt x="299" y="1174"/>
                    </a:cubicBezTo>
                    <a:cubicBezTo>
                      <a:pt x="397" y="791"/>
                      <a:pt x="515" y="491"/>
                      <a:pt x="648" y="302"/>
                    </a:cubicBezTo>
                    <a:cubicBezTo>
                      <a:pt x="769" y="151"/>
                      <a:pt x="887" y="75"/>
                      <a:pt x="1032" y="38"/>
                    </a:cubicBezTo>
                    <a:cubicBezTo>
                      <a:pt x="1176" y="0"/>
                      <a:pt x="1347" y="0"/>
                      <a:pt x="1576" y="0"/>
                    </a:cubicBezTo>
                    <a:lnTo>
                      <a:pt x="1569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784" name="Text Placeholder"/>
              <p:cNvSpPr txBox="1"/>
              <p:nvPr/>
            </p:nvSpPr>
            <p:spPr>
              <a:xfrm>
                <a:off x="5081619" y="7387867"/>
                <a:ext cx="2219210" cy="43180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50800" tIns="50800" rIns="50800" bIns="50800" numCol="1" anchor="t">
                <a:spAutoFit/>
              </a:bodyPr>
              <a:lstStyle>
                <a:lvl1pPr>
                  <a:defRPr sz="2200" b="0">
                    <a:solidFill>
                      <a:srgbClr val="FFFFFF"/>
                    </a:solidFill>
                    <a:latin typeface="Barlow Bold"/>
                    <a:ea typeface="Barlow Bold"/>
                    <a:cs typeface="Barlow Bold"/>
                    <a:sym typeface="Barlow Bold"/>
                  </a:defRPr>
                </a:lvl1pPr>
              </a:lstStyle>
              <a:p>
                <a:r>
                  <a:t>Text Placeholder</a:t>
                </a:r>
              </a:p>
            </p:txBody>
          </p:sp>
          <p:sp>
            <p:nvSpPr>
              <p:cNvPr id="1785" name="Shape"/>
              <p:cNvSpPr/>
              <p:nvPr/>
            </p:nvSpPr>
            <p:spPr>
              <a:xfrm>
                <a:off x="10550596" y="5459149"/>
                <a:ext cx="3341247" cy="85163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569" y="0"/>
                    </a:moveTo>
                    <a:lnTo>
                      <a:pt x="20031" y="0"/>
                    </a:lnTo>
                    <a:cubicBezTo>
                      <a:pt x="20256" y="0"/>
                      <a:pt x="20426" y="0"/>
                      <a:pt x="20569" y="38"/>
                    </a:cubicBezTo>
                    <a:cubicBezTo>
                      <a:pt x="20713" y="75"/>
                      <a:pt x="20831" y="151"/>
                      <a:pt x="20952" y="302"/>
                    </a:cubicBezTo>
                    <a:cubicBezTo>
                      <a:pt x="21085" y="491"/>
                      <a:pt x="21203" y="791"/>
                      <a:pt x="21301" y="1174"/>
                    </a:cubicBezTo>
                    <a:cubicBezTo>
                      <a:pt x="21398" y="1556"/>
                      <a:pt x="21475" y="2022"/>
                      <a:pt x="21523" y="2543"/>
                    </a:cubicBezTo>
                    <a:cubicBezTo>
                      <a:pt x="21562" y="3019"/>
                      <a:pt x="21581" y="3480"/>
                      <a:pt x="21590" y="4047"/>
                    </a:cubicBezTo>
                    <a:cubicBezTo>
                      <a:pt x="21600" y="4614"/>
                      <a:pt x="21600" y="5286"/>
                      <a:pt x="21600" y="6182"/>
                    </a:cubicBezTo>
                    <a:lnTo>
                      <a:pt x="21600" y="15445"/>
                    </a:lnTo>
                    <a:cubicBezTo>
                      <a:pt x="21600" y="16327"/>
                      <a:pt x="21600" y="16992"/>
                      <a:pt x="21590" y="17556"/>
                    </a:cubicBezTo>
                    <a:cubicBezTo>
                      <a:pt x="21581" y="18120"/>
                      <a:pt x="21562" y="18581"/>
                      <a:pt x="21523" y="19057"/>
                    </a:cubicBezTo>
                    <a:cubicBezTo>
                      <a:pt x="21475" y="19578"/>
                      <a:pt x="21398" y="20044"/>
                      <a:pt x="21301" y="20426"/>
                    </a:cubicBezTo>
                    <a:cubicBezTo>
                      <a:pt x="21203" y="20809"/>
                      <a:pt x="21085" y="21109"/>
                      <a:pt x="20952" y="21298"/>
                    </a:cubicBezTo>
                    <a:cubicBezTo>
                      <a:pt x="20831" y="21449"/>
                      <a:pt x="20713" y="21525"/>
                      <a:pt x="20568" y="21562"/>
                    </a:cubicBezTo>
                    <a:cubicBezTo>
                      <a:pt x="20424" y="21600"/>
                      <a:pt x="20253" y="21600"/>
                      <a:pt x="20024" y="21600"/>
                    </a:cubicBezTo>
                    <a:lnTo>
                      <a:pt x="1569" y="21600"/>
                    </a:lnTo>
                    <a:cubicBezTo>
                      <a:pt x="1344" y="21600"/>
                      <a:pt x="1174" y="21600"/>
                      <a:pt x="1031" y="21562"/>
                    </a:cubicBezTo>
                    <a:cubicBezTo>
                      <a:pt x="887" y="21525"/>
                      <a:pt x="769" y="21449"/>
                      <a:pt x="648" y="21298"/>
                    </a:cubicBezTo>
                    <a:cubicBezTo>
                      <a:pt x="515" y="21109"/>
                      <a:pt x="397" y="20809"/>
                      <a:pt x="299" y="20426"/>
                    </a:cubicBezTo>
                    <a:cubicBezTo>
                      <a:pt x="202" y="20044"/>
                      <a:pt x="125" y="19578"/>
                      <a:pt x="77" y="19057"/>
                    </a:cubicBezTo>
                    <a:cubicBezTo>
                      <a:pt x="38" y="18581"/>
                      <a:pt x="19" y="18120"/>
                      <a:pt x="10" y="17553"/>
                    </a:cubicBezTo>
                    <a:cubicBezTo>
                      <a:pt x="0" y="16986"/>
                      <a:pt x="0" y="16314"/>
                      <a:pt x="0" y="15418"/>
                    </a:cubicBezTo>
                    <a:lnTo>
                      <a:pt x="0" y="6155"/>
                    </a:lnTo>
                    <a:cubicBezTo>
                      <a:pt x="0" y="5273"/>
                      <a:pt x="0" y="4608"/>
                      <a:pt x="10" y="4044"/>
                    </a:cubicBezTo>
                    <a:cubicBezTo>
                      <a:pt x="19" y="3480"/>
                      <a:pt x="38" y="3019"/>
                      <a:pt x="77" y="2543"/>
                    </a:cubicBezTo>
                    <a:cubicBezTo>
                      <a:pt x="125" y="2022"/>
                      <a:pt x="202" y="1556"/>
                      <a:pt x="299" y="1174"/>
                    </a:cubicBezTo>
                    <a:cubicBezTo>
                      <a:pt x="397" y="791"/>
                      <a:pt x="515" y="491"/>
                      <a:pt x="648" y="302"/>
                    </a:cubicBezTo>
                    <a:cubicBezTo>
                      <a:pt x="769" y="151"/>
                      <a:pt x="887" y="75"/>
                      <a:pt x="1032" y="38"/>
                    </a:cubicBezTo>
                    <a:cubicBezTo>
                      <a:pt x="1176" y="0"/>
                      <a:pt x="1347" y="0"/>
                      <a:pt x="1576" y="0"/>
                    </a:cubicBezTo>
                    <a:lnTo>
                      <a:pt x="1569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786" name="Text Placeholder"/>
              <p:cNvSpPr txBox="1"/>
              <p:nvPr/>
            </p:nvSpPr>
            <p:spPr>
              <a:xfrm>
                <a:off x="11111614" y="5656366"/>
                <a:ext cx="2219210" cy="43180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50800" tIns="50800" rIns="50800" bIns="50800" numCol="1" anchor="t">
                <a:spAutoFit/>
              </a:bodyPr>
              <a:lstStyle>
                <a:lvl1pPr>
                  <a:defRPr sz="2200" b="0">
                    <a:solidFill>
                      <a:srgbClr val="FFFFFF"/>
                    </a:solidFill>
                    <a:latin typeface="Barlow Bold"/>
                    <a:ea typeface="Barlow Bold"/>
                    <a:cs typeface="Barlow Bold"/>
                    <a:sym typeface="Barlow Bold"/>
                  </a:defRPr>
                </a:lvl1pPr>
              </a:lstStyle>
              <a:p>
                <a:r>
                  <a:t>Text Placeholder</a:t>
                </a:r>
              </a:p>
            </p:txBody>
          </p:sp>
          <p:sp>
            <p:nvSpPr>
              <p:cNvPr id="1787" name="Shape"/>
              <p:cNvSpPr/>
              <p:nvPr/>
            </p:nvSpPr>
            <p:spPr>
              <a:xfrm>
                <a:off x="10550596" y="3727650"/>
                <a:ext cx="3341247" cy="85163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569" y="0"/>
                    </a:moveTo>
                    <a:lnTo>
                      <a:pt x="20031" y="0"/>
                    </a:lnTo>
                    <a:cubicBezTo>
                      <a:pt x="20256" y="0"/>
                      <a:pt x="20426" y="0"/>
                      <a:pt x="20569" y="38"/>
                    </a:cubicBezTo>
                    <a:cubicBezTo>
                      <a:pt x="20713" y="75"/>
                      <a:pt x="20831" y="151"/>
                      <a:pt x="20952" y="302"/>
                    </a:cubicBezTo>
                    <a:cubicBezTo>
                      <a:pt x="21085" y="491"/>
                      <a:pt x="21203" y="791"/>
                      <a:pt x="21301" y="1174"/>
                    </a:cubicBezTo>
                    <a:cubicBezTo>
                      <a:pt x="21398" y="1556"/>
                      <a:pt x="21475" y="2022"/>
                      <a:pt x="21523" y="2543"/>
                    </a:cubicBezTo>
                    <a:cubicBezTo>
                      <a:pt x="21562" y="3019"/>
                      <a:pt x="21581" y="3480"/>
                      <a:pt x="21590" y="4047"/>
                    </a:cubicBezTo>
                    <a:cubicBezTo>
                      <a:pt x="21600" y="4614"/>
                      <a:pt x="21600" y="5286"/>
                      <a:pt x="21600" y="6182"/>
                    </a:cubicBezTo>
                    <a:lnTo>
                      <a:pt x="21600" y="15445"/>
                    </a:lnTo>
                    <a:cubicBezTo>
                      <a:pt x="21600" y="16327"/>
                      <a:pt x="21600" y="16992"/>
                      <a:pt x="21590" y="17556"/>
                    </a:cubicBezTo>
                    <a:cubicBezTo>
                      <a:pt x="21581" y="18120"/>
                      <a:pt x="21562" y="18581"/>
                      <a:pt x="21523" y="19057"/>
                    </a:cubicBezTo>
                    <a:cubicBezTo>
                      <a:pt x="21475" y="19578"/>
                      <a:pt x="21398" y="20044"/>
                      <a:pt x="21301" y="20426"/>
                    </a:cubicBezTo>
                    <a:cubicBezTo>
                      <a:pt x="21203" y="20809"/>
                      <a:pt x="21085" y="21109"/>
                      <a:pt x="20952" y="21298"/>
                    </a:cubicBezTo>
                    <a:cubicBezTo>
                      <a:pt x="20831" y="21449"/>
                      <a:pt x="20713" y="21525"/>
                      <a:pt x="20568" y="21562"/>
                    </a:cubicBezTo>
                    <a:cubicBezTo>
                      <a:pt x="20424" y="21600"/>
                      <a:pt x="20253" y="21600"/>
                      <a:pt x="20024" y="21600"/>
                    </a:cubicBezTo>
                    <a:lnTo>
                      <a:pt x="1569" y="21600"/>
                    </a:lnTo>
                    <a:cubicBezTo>
                      <a:pt x="1344" y="21600"/>
                      <a:pt x="1174" y="21600"/>
                      <a:pt x="1031" y="21562"/>
                    </a:cubicBezTo>
                    <a:cubicBezTo>
                      <a:pt x="887" y="21525"/>
                      <a:pt x="769" y="21449"/>
                      <a:pt x="648" y="21298"/>
                    </a:cubicBezTo>
                    <a:cubicBezTo>
                      <a:pt x="515" y="21109"/>
                      <a:pt x="397" y="20809"/>
                      <a:pt x="299" y="20426"/>
                    </a:cubicBezTo>
                    <a:cubicBezTo>
                      <a:pt x="202" y="20044"/>
                      <a:pt x="125" y="19578"/>
                      <a:pt x="77" y="19057"/>
                    </a:cubicBezTo>
                    <a:cubicBezTo>
                      <a:pt x="38" y="18581"/>
                      <a:pt x="19" y="18120"/>
                      <a:pt x="10" y="17553"/>
                    </a:cubicBezTo>
                    <a:cubicBezTo>
                      <a:pt x="0" y="16986"/>
                      <a:pt x="0" y="16314"/>
                      <a:pt x="0" y="15418"/>
                    </a:cubicBezTo>
                    <a:lnTo>
                      <a:pt x="0" y="6155"/>
                    </a:lnTo>
                    <a:cubicBezTo>
                      <a:pt x="0" y="5273"/>
                      <a:pt x="0" y="4608"/>
                      <a:pt x="10" y="4044"/>
                    </a:cubicBezTo>
                    <a:cubicBezTo>
                      <a:pt x="19" y="3480"/>
                      <a:pt x="38" y="3019"/>
                      <a:pt x="77" y="2543"/>
                    </a:cubicBezTo>
                    <a:cubicBezTo>
                      <a:pt x="125" y="2022"/>
                      <a:pt x="202" y="1556"/>
                      <a:pt x="299" y="1174"/>
                    </a:cubicBezTo>
                    <a:cubicBezTo>
                      <a:pt x="397" y="791"/>
                      <a:pt x="515" y="491"/>
                      <a:pt x="648" y="302"/>
                    </a:cubicBezTo>
                    <a:cubicBezTo>
                      <a:pt x="769" y="151"/>
                      <a:pt x="887" y="75"/>
                      <a:pt x="1032" y="38"/>
                    </a:cubicBezTo>
                    <a:cubicBezTo>
                      <a:pt x="1176" y="0"/>
                      <a:pt x="1347" y="0"/>
                      <a:pt x="1576" y="0"/>
                    </a:cubicBezTo>
                    <a:lnTo>
                      <a:pt x="1569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788" name="Text Placeholder"/>
              <p:cNvSpPr txBox="1"/>
              <p:nvPr/>
            </p:nvSpPr>
            <p:spPr>
              <a:xfrm>
                <a:off x="11111614" y="3924866"/>
                <a:ext cx="2219210" cy="43180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50800" tIns="50800" rIns="50800" bIns="50800" numCol="1" anchor="t">
                <a:spAutoFit/>
              </a:bodyPr>
              <a:lstStyle>
                <a:lvl1pPr>
                  <a:defRPr sz="2200" b="0">
                    <a:solidFill>
                      <a:srgbClr val="FFFFFF"/>
                    </a:solidFill>
                    <a:latin typeface="Barlow Bold"/>
                    <a:ea typeface="Barlow Bold"/>
                    <a:cs typeface="Barlow Bold"/>
                    <a:sym typeface="Barlow Bold"/>
                  </a:defRPr>
                </a:lvl1pPr>
              </a:lstStyle>
              <a:p>
                <a:r>
                  <a:t>Text Placeholder</a:t>
                </a:r>
              </a:p>
            </p:txBody>
          </p:sp>
          <p:sp>
            <p:nvSpPr>
              <p:cNvPr id="1789" name="Shape"/>
              <p:cNvSpPr/>
              <p:nvPr/>
            </p:nvSpPr>
            <p:spPr>
              <a:xfrm>
                <a:off x="10550596" y="1996149"/>
                <a:ext cx="3341247" cy="85163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569" y="0"/>
                    </a:moveTo>
                    <a:lnTo>
                      <a:pt x="20031" y="0"/>
                    </a:lnTo>
                    <a:cubicBezTo>
                      <a:pt x="20256" y="0"/>
                      <a:pt x="20426" y="0"/>
                      <a:pt x="20569" y="38"/>
                    </a:cubicBezTo>
                    <a:cubicBezTo>
                      <a:pt x="20713" y="75"/>
                      <a:pt x="20831" y="151"/>
                      <a:pt x="20952" y="302"/>
                    </a:cubicBezTo>
                    <a:cubicBezTo>
                      <a:pt x="21085" y="491"/>
                      <a:pt x="21203" y="791"/>
                      <a:pt x="21301" y="1174"/>
                    </a:cubicBezTo>
                    <a:cubicBezTo>
                      <a:pt x="21398" y="1556"/>
                      <a:pt x="21475" y="2022"/>
                      <a:pt x="21523" y="2543"/>
                    </a:cubicBezTo>
                    <a:cubicBezTo>
                      <a:pt x="21562" y="3019"/>
                      <a:pt x="21581" y="3480"/>
                      <a:pt x="21590" y="4047"/>
                    </a:cubicBezTo>
                    <a:cubicBezTo>
                      <a:pt x="21600" y="4614"/>
                      <a:pt x="21600" y="5286"/>
                      <a:pt x="21600" y="6182"/>
                    </a:cubicBezTo>
                    <a:lnTo>
                      <a:pt x="21600" y="15445"/>
                    </a:lnTo>
                    <a:cubicBezTo>
                      <a:pt x="21600" y="16327"/>
                      <a:pt x="21600" y="16992"/>
                      <a:pt x="21590" y="17556"/>
                    </a:cubicBezTo>
                    <a:cubicBezTo>
                      <a:pt x="21581" y="18120"/>
                      <a:pt x="21562" y="18581"/>
                      <a:pt x="21523" y="19057"/>
                    </a:cubicBezTo>
                    <a:cubicBezTo>
                      <a:pt x="21475" y="19578"/>
                      <a:pt x="21398" y="20044"/>
                      <a:pt x="21301" y="20426"/>
                    </a:cubicBezTo>
                    <a:cubicBezTo>
                      <a:pt x="21203" y="20809"/>
                      <a:pt x="21085" y="21109"/>
                      <a:pt x="20952" y="21298"/>
                    </a:cubicBezTo>
                    <a:cubicBezTo>
                      <a:pt x="20831" y="21449"/>
                      <a:pt x="20713" y="21525"/>
                      <a:pt x="20568" y="21562"/>
                    </a:cubicBezTo>
                    <a:cubicBezTo>
                      <a:pt x="20424" y="21600"/>
                      <a:pt x="20253" y="21600"/>
                      <a:pt x="20024" y="21600"/>
                    </a:cubicBezTo>
                    <a:lnTo>
                      <a:pt x="1569" y="21600"/>
                    </a:lnTo>
                    <a:cubicBezTo>
                      <a:pt x="1344" y="21600"/>
                      <a:pt x="1174" y="21600"/>
                      <a:pt x="1031" y="21562"/>
                    </a:cubicBezTo>
                    <a:cubicBezTo>
                      <a:pt x="887" y="21525"/>
                      <a:pt x="769" y="21449"/>
                      <a:pt x="648" y="21298"/>
                    </a:cubicBezTo>
                    <a:cubicBezTo>
                      <a:pt x="515" y="21109"/>
                      <a:pt x="397" y="20809"/>
                      <a:pt x="299" y="20426"/>
                    </a:cubicBezTo>
                    <a:cubicBezTo>
                      <a:pt x="202" y="20044"/>
                      <a:pt x="125" y="19578"/>
                      <a:pt x="77" y="19057"/>
                    </a:cubicBezTo>
                    <a:cubicBezTo>
                      <a:pt x="38" y="18581"/>
                      <a:pt x="19" y="18120"/>
                      <a:pt x="10" y="17553"/>
                    </a:cubicBezTo>
                    <a:cubicBezTo>
                      <a:pt x="0" y="16986"/>
                      <a:pt x="0" y="16314"/>
                      <a:pt x="0" y="15418"/>
                    </a:cubicBezTo>
                    <a:lnTo>
                      <a:pt x="0" y="6155"/>
                    </a:lnTo>
                    <a:cubicBezTo>
                      <a:pt x="0" y="5273"/>
                      <a:pt x="0" y="4608"/>
                      <a:pt x="10" y="4044"/>
                    </a:cubicBezTo>
                    <a:cubicBezTo>
                      <a:pt x="19" y="3480"/>
                      <a:pt x="38" y="3019"/>
                      <a:pt x="77" y="2543"/>
                    </a:cubicBezTo>
                    <a:cubicBezTo>
                      <a:pt x="125" y="2022"/>
                      <a:pt x="202" y="1556"/>
                      <a:pt x="299" y="1174"/>
                    </a:cubicBezTo>
                    <a:cubicBezTo>
                      <a:pt x="397" y="791"/>
                      <a:pt x="515" y="491"/>
                      <a:pt x="648" y="302"/>
                    </a:cubicBezTo>
                    <a:cubicBezTo>
                      <a:pt x="769" y="151"/>
                      <a:pt x="887" y="75"/>
                      <a:pt x="1032" y="38"/>
                    </a:cubicBezTo>
                    <a:cubicBezTo>
                      <a:pt x="1176" y="0"/>
                      <a:pt x="1347" y="0"/>
                      <a:pt x="1576" y="0"/>
                    </a:cubicBezTo>
                    <a:lnTo>
                      <a:pt x="1569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790" name="Text Placeholder"/>
              <p:cNvSpPr txBox="1"/>
              <p:nvPr/>
            </p:nvSpPr>
            <p:spPr>
              <a:xfrm>
                <a:off x="11111614" y="2193365"/>
                <a:ext cx="2219210" cy="43180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50800" tIns="50800" rIns="50800" bIns="50800" numCol="1" anchor="t">
                <a:spAutoFit/>
              </a:bodyPr>
              <a:lstStyle>
                <a:lvl1pPr>
                  <a:defRPr sz="2200" b="0">
                    <a:solidFill>
                      <a:srgbClr val="FFFFFF"/>
                    </a:solidFill>
                    <a:latin typeface="Barlow Bold"/>
                    <a:ea typeface="Barlow Bold"/>
                    <a:cs typeface="Barlow Bold"/>
                    <a:sym typeface="Barlow Bold"/>
                  </a:defRPr>
                </a:lvl1pPr>
              </a:lstStyle>
              <a:p>
                <a:r>
                  <a:t>Text Placeholder</a:t>
                </a:r>
              </a:p>
            </p:txBody>
          </p:sp>
          <p:sp>
            <p:nvSpPr>
              <p:cNvPr id="1791" name="Shape"/>
              <p:cNvSpPr/>
              <p:nvPr/>
            </p:nvSpPr>
            <p:spPr>
              <a:xfrm>
                <a:off x="10550596" y="7190650"/>
                <a:ext cx="3341247" cy="85163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569" y="0"/>
                    </a:moveTo>
                    <a:lnTo>
                      <a:pt x="20031" y="0"/>
                    </a:lnTo>
                    <a:cubicBezTo>
                      <a:pt x="20256" y="0"/>
                      <a:pt x="20426" y="0"/>
                      <a:pt x="20569" y="38"/>
                    </a:cubicBezTo>
                    <a:cubicBezTo>
                      <a:pt x="20713" y="75"/>
                      <a:pt x="20831" y="151"/>
                      <a:pt x="20952" y="302"/>
                    </a:cubicBezTo>
                    <a:cubicBezTo>
                      <a:pt x="21085" y="491"/>
                      <a:pt x="21203" y="791"/>
                      <a:pt x="21301" y="1174"/>
                    </a:cubicBezTo>
                    <a:cubicBezTo>
                      <a:pt x="21398" y="1556"/>
                      <a:pt x="21475" y="2022"/>
                      <a:pt x="21523" y="2543"/>
                    </a:cubicBezTo>
                    <a:cubicBezTo>
                      <a:pt x="21562" y="3019"/>
                      <a:pt x="21581" y="3480"/>
                      <a:pt x="21590" y="4047"/>
                    </a:cubicBezTo>
                    <a:cubicBezTo>
                      <a:pt x="21600" y="4614"/>
                      <a:pt x="21600" y="5286"/>
                      <a:pt x="21600" y="6182"/>
                    </a:cubicBezTo>
                    <a:lnTo>
                      <a:pt x="21600" y="15445"/>
                    </a:lnTo>
                    <a:cubicBezTo>
                      <a:pt x="21600" y="16327"/>
                      <a:pt x="21600" y="16992"/>
                      <a:pt x="21590" y="17556"/>
                    </a:cubicBezTo>
                    <a:cubicBezTo>
                      <a:pt x="21581" y="18120"/>
                      <a:pt x="21562" y="18581"/>
                      <a:pt x="21523" y="19057"/>
                    </a:cubicBezTo>
                    <a:cubicBezTo>
                      <a:pt x="21475" y="19578"/>
                      <a:pt x="21398" y="20044"/>
                      <a:pt x="21301" y="20426"/>
                    </a:cubicBezTo>
                    <a:cubicBezTo>
                      <a:pt x="21203" y="20809"/>
                      <a:pt x="21085" y="21109"/>
                      <a:pt x="20952" y="21298"/>
                    </a:cubicBezTo>
                    <a:cubicBezTo>
                      <a:pt x="20831" y="21449"/>
                      <a:pt x="20713" y="21525"/>
                      <a:pt x="20568" y="21562"/>
                    </a:cubicBezTo>
                    <a:cubicBezTo>
                      <a:pt x="20424" y="21600"/>
                      <a:pt x="20253" y="21600"/>
                      <a:pt x="20024" y="21600"/>
                    </a:cubicBezTo>
                    <a:lnTo>
                      <a:pt x="1569" y="21600"/>
                    </a:lnTo>
                    <a:cubicBezTo>
                      <a:pt x="1344" y="21600"/>
                      <a:pt x="1174" y="21600"/>
                      <a:pt x="1031" y="21562"/>
                    </a:cubicBezTo>
                    <a:cubicBezTo>
                      <a:pt x="887" y="21525"/>
                      <a:pt x="769" y="21449"/>
                      <a:pt x="648" y="21298"/>
                    </a:cubicBezTo>
                    <a:cubicBezTo>
                      <a:pt x="515" y="21109"/>
                      <a:pt x="397" y="20809"/>
                      <a:pt x="299" y="20426"/>
                    </a:cubicBezTo>
                    <a:cubicBezTo>
                      <a:pt x="202" y="20044"/>
                      <a:pt x="125" y="19578"/>
                      <a:pt x="77" y="19057"/>
                    </a:cubicBezTo>
                    <a:cubicBezTo>
                      <a:pt x="38" y="18581"/>
                      <a:pt x="19" y="18120"/>
                      <a:pt x="10" y="17553"/>
                    </a:cubicBezTo>
                    <a:cubicBezTo>
                      <a:pt x="0" y="16986"/>
                      <a:pt x="0" y="16314"/>
                      <a:pt x="0" y="15418"/>
                    </a:cubicBezTo>
                    <a:lnTo>
                      <a:pt x="0" y="6155"/>
                    </a:lnTo>
                    <a:cubicBezTo>
                      <a:pt x="0" y="5273"/>
                      <a:pt x="0" y="4608"/>
                      <a:pt x="10" y="4044"/>
                    </a:cubicBezTo>
                    <a:cubicBezTo>
                      <a:pt x="19" y="3480"/>
                      <a:pt x="38" y="3019"/>
                      <a:pt x="77" y="2543"/>
                    </a:cubicBezTo>
                    <a:cubicBezTo>
                      <a:pt x="125" y="2022"/>
                      <a:pt x="202" y="1556"/>
                      <a:pt x="299" y="1174"/>
                    </a:cubicBezTo>
                    <a:cubicBezTo>
                      <a:pt x="397" y="791"/>
                      <a:pt x="515" y="491"/>
                      <a:pt x="648" y="302"/>
                    </a:cubicBezTo>
                    <a:cubicBezTo>
                      <a:pt x="769" y="151"/>
                      <a:pt x="887" y="75"/>
                      <a:pt x="1032" y="38"/>
                    </a:cubicBezTo>
                    <a:cubicBezTo>
                      <a:pt x="1176" y="0"/>
                      <a:pt x="1347" y="0"/>
                      <a:pt x="1576" y="0"/>
                    </a:cubicBezTo>
                    <a:lnTo>
                      <a:pt x="1569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792" name="Text Placeholder"/>
              <p:cNvSpPr txBox="1"/>
              <p:nvPr/>
            </p:nvSpPr>
            <p:spPr>
              <a:xfrm>
                <a:off x="11111614" y="7387867"/>
                <a:ext cx="2219210" cy="43180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50800" tIns="50800" rIns="50800" bIns="50800" numCol="1" anchor="t">
                <a:spAutoFit/>
              </a:bodyPr>
              <a:lstStyle>
                <a:lvl1pPr>
                  <a:defRPr sz="2200" b="0">
                    <a:solidFill>
                      <a:srgbClr val="FFFFFF"/>
                    </a:solidFill>
                    <a:latin typeface="Barlow Bold"/>
                    <a:ea typeface="Barlow Bold"/>
                    <a:cs typeface="Barlow Bold"/>
                    <a:sym typeface="Barlow Bold"/>
                  </a:defRPr>
                </a:lvl1pPr>
              </a:lstStyle>
              <a:p>
                <a:r>
                  <a:t>Text Placeholder</a:t>
                </a:r>
              </a:p>
            </p:txBody>
          </p:sp>
          <p:sp>
            <p:nvSpPr>
              <p:cNvPr id="1793" name="Shape"/>
              <p:cNvSpPr/>
              <p:nvPr/>
            </p:nvSpPr>
            <p:spPr>
              <a:xfrm>
                <a:off x="16580592" y="5459149"/>
                <a:ext cx="3341247" cy="85163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569" y="0"/>
                    </a:moveTo>
                    <a:lnTo>
                      <a:pt x="20031" y="0"/>
                    </a:lnTo>
                    <a:cubicBezTo>
                      <a:pt x="20256" y="0"/>
                      <a:pt x="20426" y="0"/>
                      <a:pt x="20569" y="38"/>
                    </a:cubicBezTo>
                    <a:cubicBezTo>
                      <a:pt x="20713" y="75"/>
                      <a:pt x="20831" y="151"/>
                      <a:pt x="20952" y="302"/>
                    </a:cubicBezTo>
                    <a:cubicBezTo>
                      <a:pt x="21085" y="491"/>
                      <a:pt x="21203" y="791"/>
                      <a:pt x="21301" y="1174"/>
                    </a:cubicBezTo>
                    <a:cubicBezTo>
                      <a:pt x="21398" y="1556"/>
                      <a:pt x="21475" y="2022"/>
                      <a:pt x="21523" y="2543"/>
                    </a:cubicBezTo>
                    <a:cubicBezTo>
                      <a:pt x="21562" y="3019"/>
                      <a:pt x="21581" y="3480"/>
                      <a:pt x="21590" y="4047"/>
                    </a:cubicBezTo>
                    <a:cubicBezTo>
                      <a:pt x="21600" y="4614"/>
                      <a:pt x="21600" y="5286"/>
                      <a:pt x="21600" y="6182"/>
                    </a:cubicBezTo>
                    <a:lnTo>
                      <a:pt x="21600" y="15445"/>
                    </a:lnTo>
                    <a:cubicBezTo>
                      <a:pt x="21600" y="16327"/>
                      <a:pt x="21600" y="16992"/>
                      <a:pt x="21590" y="17556"/>
                    </a:cubicBezTo>
                    <a:cubicBezTo>
                      <a:pt x="21581" y="18120"/>
                      <a:pt x="21562" y="18581"/>
                      <a:pt x="21523" y="19057"/>
                    </a:cubicBezTo>
                    <a:cubicBezTo>
                      <a:pt x="21475" y="19578"/>
                      <a:pt x="21398" y="20044"/>
                      <a:pt x="21301" y="20426"/>
                    </a:cubicBezTo>
                    <a:cubicBezTo>
                      <a:pt x="21203" y="20809"/>
                      <a:pt x="21085" y="21109"/>
                      <a:pt x="20952" y="21298"/>
                    </a:cubicBezTo>
                    <a:cubicBezTo>
                      <a:pt x="20831" y="21449"/>
                      <a:pt x="20713" y="21525"/>
                      <a:pt x="20568" y="21562"/>
                    </a:cubicBezTo>
                    <a:cubicBezTo>
                      <a:pt x="20424" y="21600"/>
                      <a:pt x="20253" y="21600"/>
                      <a:pt x="20024" y="21600"/>
                    </a:cubicBezTo>
                    <a:lnTo>
                      <a:pt x="1569" y="21600"/>
                    </a:lnTo>
                    <a:cubicBezTo>
                      <a:pt x="1344" y="21600"/>
                      <a:pt x="1174" y="21600"/>
                      <a:pt x="1031" y="21562"/>
                    </a:cubicBezTo>
                    <a:cubicBezTo>
                      <a:pt x="887" y="21525"/>
                      <a:pt x="769" y="21449"/>
                      <a:pt x="648" y="21298"/>
                    </a:cubicBezTo>
                    <a:cubicBezTo>
                      <a:pt x="515" y="21109"/>
                      <a:pt x="397" y="20809"/>
                      <a:pt x="299" y="20426"/>
                    </a:cubicBezTo>
                    <a:cubicBezTo>
                      <a:pt x="202" y="20044"/>
                      <a:pt x="125" y="19578"/>
                      <a:pt x="77" y="19057"/>
                    </a:cubicBezTo>
                    <a:cubicBezTo>
                      <a:pt x="38" y="18581"/>
                      <a:pt x="19" y="18120"/>
                      <a:pt x="10" y="17553"/>
                    </a:cubicBezTo>
                    <a:cubicBezTo>
                      <a:pt x="0" y="16986"/>
                      <a:pt x="0" y="16314"/>
                      <a:pt x="0" y="15418"/>
                    </a:cubicBezTo>
                    <a:lnTo>
                      <a:pt x="0" y="6155"/>
                    </a:lnTo>
                    <a:cubicBezTo>
                      <a:pt x="0" y="5273"/>
                      <a:pt x="0" y="4608"/>
                      <a:pt x="10" y="4044"/>
                    </a:cubicBezTo>
                    <a:cubicBezTo>
                      <a:pt x="19" y="3480"/>
                      <a:pt x="38" y="3019"/>
                      <a:pt x="77" y="2543"/>
                    </a:cubicBezTo>
                    <a:cubicBezTo>
                      <a:pt x="125" y="2022"/>
                      <a:pt x="202" y="1556"/>
                      <a:pt x="299" y="1174"/>
                    </a:cubicBezTo>
                    <a:cubicBezTo>
                      <a:pt x="397" y="791"/>
                      <a:pt x="515" y="491"/>
                      <a:pt x="648" y="302"/>
                    </a:cubicBezTo>
                    <a:cubicBezTo>
                      <a:pt x="769" y="151"/>
                      <a:pt x="887" y="75"/>
                      <a:pt x="1032" y="38"/>
                    </a:cubicBezTo>
                    <a:cubicBezTo>
                      <a:pt x="1176" y="0"/>
                      <a:pt x="1347" y="0"/>
                      <a:pt x="1576" y="0"/>
                    </a:cubicBezTo>
                    <a:lnTo>
                      <a:pt x="1569" y="0"/>
                    </a:lnTo>
                    <a:close/>
                  </a:path>
                </a:pathLst>
              </a:custGeom>
              <a:solidFill>
                <a:schemeClr val="accent4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794" name="Text Placeholder"/>
              <p:cNvSpPr txBox="1"/>
              <p:nvPr/>
            </p:nvSpPr>
            <p:spPr>
              <a:xfrm>
                <a:off x="17141611" y="5656366"/>
                <a:ext cx="2219210" cy="43180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50800" tIns="50800" rIns="50800" bIns="50800" numCol="1" anchor="t">
                <a:spAutoFit/>
              </a:bodyPr>
              <a:lstStyle>
                <a:lvl1pPr>
                  <a:defRPr sz="2200" b="0">
                    <a:solidFill>
                      <a:srgbClr val="FFFFFF"/>
                    </a:solidFill>
                    <a:latin typeface="Barlow Bold"/>
                    <a:ea typeface="Barlow Bold"/>
                    <a:cs typeface="Barlow Bold"/>
                    <a:sym typeface="Barlow Bold"/>
                  </a:defRPr>
                </a:lvl1pPr>
              </a:lstStyle>
              <a:p>
                <a:r>
                  <a:t>Text Placeholder</a:t>
                </a:r>
              </a:p>
            </p:txBody>
          </p:sp>
          <p:sp>
            <p:nvSpPr>
              <p:cNvPr id="1795" name="Shape"/>
              <p:cNvSpPr/>
              <p:nvPr/>
            </p:nvSpPr>
            <p:spPr>
              <a:xfrm>
                <a:off x="16580592" y="3727650"/>
                <a:ext cx="3341247" cy="85163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569" y="0"/>
                    </a:moveTo>
                    <a:lnTo>
                      <a:pt x="20031" y="0"/>
                    </a:lnTo>
                    <a:cubicBezTo>
                      <a:pt x="20256" y="0"/>
                      <a:pt x="20426" y="0"/>
                      <a:pt x="20569" y="38"/>
                    </a:cubicBezTo>
                    <a:cubicBezTo>
                      <a:pt x="20713" y="75"/>
                      <a:pt x="20831" y="151"/>
                      <a:pt x="20952" y="302"/>
                    </a:cubicBezTo>
                    <a:cubicBezTo>
                      <a:pt x="21085" y="491"/>
                      <a:pt x="21203" y="791"/>
                      <a:pt x="21301" y="1174"/>
                    </a:cubicBezTo>
                    <a:cubicBezTo>
                      <a:pt x="21398" y="1556"/>
                      <a:pt x="21475" y="2022"/>
                      <a:pt x="21523" y="2543"/>
                    </a:cubicBezTo>
                    <a:cubicBezTo>
                      <a:pt x="21562" y="3019"/>
                      <a:pt x="21581" y="3480"/>
                      <a:pt x="21590" y="4047"/>
                    </a:cubicBezTo>
                    <a:cubicBezTo>
                      <a:pt x="21600" y="4614"/>
                      <a:pt x="21600" y="5286"/>
                      <a:pt x="21600" y="6182"/>
                    </a:cubicBezTo>
                    <a:lnTo>
                      <a:pt x="21600" y="15445"/>
                    </a:lnTo>
                    <a:cubicBezTo>
                      <a:pt x="21600" y="16327"/>
                      <a:pt x="21600" y="16992"/>
                      <a:pt x="21590" y="17556"/>
                    </a:cubicBezTo>
                    <a:cubicBezTo>
                      <a:pt x="21581" y="18120"/>
                      <a:pt x="21562" y="18581"/>
                      <a:pt x="21523" y="19057"/>
                    </a:cubicBezTo>
                    <a:cubicBezTo>
                      <a:pt x="21475" y="19578"/>
                      <a:pt x="21398" y="20044"/>
                      <a:pt x="21301" y="20426"/>
                    </a:cubicBezTo>
                    <a:cubicBezTo>
                      <a:pt x="21203" y="20809"/>
                      <a:pt x="21085" y="21109"/>
                      <a:pt x="20952" y="21298"/>
                    </a:cubicBezTo>
                    <a:cubicBezTo>
                      <a:pt x="20831" y="21449"/>
                      <a:pt x="20713" y="21525"/>
                      <a:pt x="20568" y="21562"/>
                    </a:cubicBezTo>
                    <a:cubicBezTo>
                      <a:pt x="20424" y="21600"/>
                      <a:pt x="20253" y="21600"/>
                      <a:pt x="20024" y="21600"/>
                    </a:cubicBezTo>
                    <a:lnTo>
                      <a:pt x="1569" y="21600"/>
                    </a:lnTo>
                    <a:cubicBezTo>
                      <a:pt x="1344" y="21600"/>
                      <a:pt x="1174" y="21600"/>
                      <a:pt x="1031" y="21562"/>
                    </a:cubicBezTo>
                    <a:cubicBezTo>
                      <a:pt x="887" y="21525"/>
                      <a:pt x="769" y="21449"/>
                      <a:pt x="648" y="21298"/>
                    </a:cubicBezTo>
                    <a:cubicBezTo>
                      <a:pt x="515" y="21109"/>
                      <a:pt x="397" y="20809"/>
                      <a:pt x="299" y="20426"/>
                    </a:cubicBezTo>
                    <a:cubicBezTo>
                      <a:pt x="202" y="20044"/>
                      <a:pt x="125" y="19578"/>
                      <a:pt x="77" y="19057"/>
                    </a:cubicBezTo>
                    <a:cubicBezTo>
                      <a:pt x="38" y="18581"/>
                      <a:pt x="19" y="18120"/>
                      <a:pt x="10" y="17553"/>
                    </a:cubicBezTo>
                    <a:cubicBezTo>
                      <a:pt x="0" y="16986"/>
                      <a:pt x="0" y="16314"/>
                      <a:pt x="0" y="15418"/>
                    </a:cubicBezTo>
                    <a:lnTo>
                      <a:pt x="0" y="6155"/>
                    </a:lnTo>
                    <a:cubicBezTo>
                      <a:pt x="0" y="5273"/>
                      <a:pt x="0" y="4608"/>
                      <a:pt x="10" y="4044"/>
                    </a:cubicBezTo>
                    <a:cubicBezTo>
                      <a:pt x="19" y="3480"/>
                      <a:pt x="38" y="3019"/>
                      <a:pt x="77" y="2543"/>
                    </a:cubicBezTo>
                    <a:cubicBezTo>
                      <a:pt x="125" y="2022"/>
                      <a:pt x="202" y="1556"/>
                      <a:pt x="299" y="1174"/>
                    </a:cubicBezTo>
                    <a:cubicBezTo>
                      <a:pt x="397" y="791"/>
                      <a:pt x="515" y="491"/>
                      <a:pt x="648" y="302"/>
                    </a:cubicBezTo>
                    <a:cubicBezTo>
                      <a:pt x="769" y="151"/>
                      <a:pt x="887" y="75"/>
                      <a:pt x="1032" y="38"/>
                    </a:cubicBezTo>
                    <a:cubicBezTo>
                      <a:pt x="1176" y="0"/>
                      <a:pt x="1347" y="0"/>
                      <a:pt x="1576" y="0"/>
                    </a:cubicBezTo>
                    <a:lnTo>
                      <a:pt x="1569" y="0"/>
                    </a:lnTo>
                    <a:close/>
                  </a:path>
                </a:pathLst>
              </a:custGeom>
              <a:solidFill>
                <a:schemeClr val="accent4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796" name="Text Placeholder"/>
              <p:cNvSpPr txBox="1"/>
              <p:nvPr/>
            </p:nvSpPr>
            <p:spPr>
              <a:xfrm>
                <a:off x="17141611" y="3924866"/>
                <a:ext cx="2219210" cy="43180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50800" tIns="50800" rIns="50800" bIns="50800" numCol="1" anchor="t">
                <a:spAutoFit/>
              </a:bodyPr>
              <a:lstStyle>
                <a:lvl1pPr>
                  <a:defRPr sz="2200" b="0">
                    <a:solidFill>
                      <a:srgbClr val="FFFFFF"/>
                    </a:solidFill>
                    <a:latin typeface="Barlow Bold"/>
                    <a:ea typeface="Barlow Bold"/>
                    <a:cs typeface="Barlow Bold"/>
                    <a:sym typeface="Barlow Bold"/>
                  </a:defRPr>
                </a:lvl1pPr>
              </a:lstStyle>
              <a:p>
                <a:r>
                  <a:t>Text Placeholder</a:t>
                </a:r>
              </a:p>
            </p:txBody>
          </p:sp>
          <p:sp>
            <p:nvSpPr>
              <p:cNvPr id="1797" name="Shape"/>
              <p:cNvSpPr/>
              <p:nvPr/>
            </p:nvSpPr>
            <p:spPr>
              <a:xfrm>
                <a:off x="16580592" y="1996149"/>
                <a:ext cx="3341247" cy="85163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569" y="0"/>
                    </a:moveTo>
                    <a:lnTo>
                      <a:pt x="20031" y="0"/>
                    </a:lnTo>
                    <a:cubicBezTo>
                      <a:pt x="20256" y="0"/>
                      <a:pt x="20426" y="0"/>
                      <a:pt x="20569" y="38"/>
                    </a:cubicBezTo>
                    <a:cubicBezTo>
                      <a:pt x="20713" y="75"/>
                      <a:pt x="20831" y="151"/>
                      <a:pt x="20952" y="302"/>
                    </a:cubicBezTo>
                    <a:cubicBezTo>
                      <a:pt x="21085" y="491"/>
                      <a:pt x="21203" y="791"/>
                      <a:pt x="21301" y="1174"/>
                    </a:cubicBezTo>
                    <a:cubicBezTo>
                      <a:pt x="21398" y="1556"/>
                      <a:pt x="21475" y="2022"/>
                      <a:pt x="21523" y="2543"/>
                    </a:cubicBezTo>
                    <a:cubicBezTo>
                      <a:pt x="21562" y="3019"/>
                      <a:pt x="21581" y="3480"/>
                      <a:pt x="21590" y="4047"/>
                    </a:cubicBezTo>
                    <a:cubicBezTo>
                      <a:pt x="21600" y="4614"/>
                      <a:pt x="21600" y="5286"/>
                      <a:pt x="21600" y="6182"/>
                    </a:cubicBezTo>
                    <a:lnTo>
                      <a:pt x="21600" y="15445"/>
                    </a:lnTo>
                    <a:cubicBezTo>
                      <a:pt x="21600" y="16327"/>
                      <a:pt x="21600" y="16992"/>
                      <a:pt x="21590" y="17556"/>
                    </a:cubicBezTo>
                    <a:cubicBezTo>
                      <a:pt x="21581" y="18120"/>
                      <a:pt x="21562" y="18581"/>
                      <a:pt x="21523" y="19057"/>
                    </a:cubicBezTo>
                    <a:cubicBezTo>
                      <a:pt x="21475" y="19578"/>
                      <a:pt x="21398" y="20044"/>
                      <a:pt x="21301" y="20426"/>
                    </a:cubicBezTo>
                    <a:cubicBezTo>
                      <a:pt x="21203" y="20809"/>
                      <a:pt x="21085" y="21109"/>
                      <a:pt x="20952" y="21298"/>
                    </a:cubicBezTo>
                    <a:cubicBezTo>
                      <a:pt x="20831" y="21449"/>
                      <a:pt x="20713" y="21525"/>
                      <a:pt x="20568" y="21562"/>
                    </a:cubicBezTo>
                    <a:cubicBezTo>
                      <a:pt x="20424" y="21600"/>
                      <a:pt x="20253" y="21600"/>
                      <a:pt x="20024" y="21600"/>
                    </a:cubicBezTo>
                    <a:lnTo>
                      <a:pt x="1569" y="21600"/>
                    </a:lnTo>
                    <a:cubicBezTo>
                      <a:pt x="1344" y="21600"/>
                      <a:pt x="1174" y="21600"/>
                      <a:pt x="1031" y="21562"/>
                    </a:cubicBezTo>
                    <a:cubicBezTo>
                      <a:pt x="887" y="21525"/>
                      <a:pt x="769" y="21449"/>
                      <a:pt x="648" y="21298"/>
                    </a:cubicBezTo>
                    <a:cubicBezTo>
                      <a:pt x="515" y="21109"/>
                      <a:pt x="397" y="20809"/>
                      <a:pt x="299" y="20426"/>
                    </a:cubicBezTo>
                    <a:cubicBezTo>
                      <a:pt x="202" y="20044"/>
                      <a:pt x="125" y="19578"/>
                      <a:pt x="77" y="19057"/>
                    </a:cubicBezTo>
                    <a:cubicBezTo>
                      <a:pt x="38" y="18581"/>
                      <a:pt x="19" y="18120"/>
                      <a:pt x="10" y="17553"/>
                    </a:cubicBezTo>
                    <a:cubicBezTo>
                      <a:pt x="0" y="16986"/>
                      <a:pt x="0" y="16314"/>
                      <a:pt x="0" y="15418"/>
                    </a:cubicBezTo>
                    <a:lnTo>
                      <a:pt x="0" y="6155"/>
                    </a:lnTo>
                    <a:cubicBezTo>
                      <a:pt x="0" y="5273"/>
                      <a:pt x="0" y="4608"/>
                      <a:pt x="10" y="4044"/>
                    </a:cubicBezTo>
                    <a:cubicBezTo>
                      <a:pt x="19" y="3480"/>
                      <a:pt x="38" y="3019"/>
                      <a:pt x="77" y="2543"/>
                    </a:cubicBezTo>
                    <a:cubicBezTo>
                      <a:pt x="125" y="2022"/>
                      <a:pt x="202" y="1556"/>
                      <a:pt x="299" y="1174"/>
                    </a:cubicBezTo>
                    <a:cubicBezTo>
                      <a:pt x="397" y="791"/>
                      <a:pt x="515" y="491"/>
                      <a:pt x="648" y="302"/>
                    </a:cubicBezTo>
                    <a:cubicBezTo>
                      <a:pt x="769" y="151"/>
                      <a:pt x="887" y="75"/>
                      <a:pt x="1032" y="38"/>
                    </a:cubicBezTo>
                    <a:cubicBezTo>
                      <a:pt x="1176" y="0"/>
                      <a:pt x="1347" y="0"/>
                      <a:pt x="1576" y="0"/>
                    </a:cubicBezTo>
                    <a:lnTo>
                      <a:pt x="1569" y="0"/>
                    </a:lnTo>
                    <a:close/>
                  </a:path>
                </a:pathLst>
              </a:custGeom>
              <a:solidFill>
                <a:schemeClr val="accent4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798" name="Text Placeholder"/>
              <p:cNvSpPr txBox="1"/>
              <p:nvPr/>
            </p:nvSpPr>
            <p:spPr>
              <a:xfrm>
                <a:off x="17141611" y="2193365"/>
                <a:ext cx="2219210" cy="43180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50800" tIns="50800" rIns="50800" bIns="50800" numCol="1" anchor="t">
                <a:spAutoFit/>
              </a:bodyPr>
              <a:lstStyle>
                <a:lvl1pPr>
                  <a:defRPr sz="2200" b="0">
                    <a:solidFill>
                      <a:srgbClr val="FFFFFF"/>
                    </a:solidFill>
                    <a:latin typeface="Barlow Bold"/>
                    <a:ea typeface="Barlow Bold"/>
                    <a:cs typeface="Barlow Bold"/>
                    <a:sym typeface="Barlow Bold"/>
                  </a:defRPr>
                </a:lvl1pPr>
              </a:lstStyle>
              <a:p>
                <a:r>
                  <a:t>Text Placeholder</a:t>
                </a:r>
              </a:p>
            </p:txBody>
          </p:sp>
          <p:sp>
            <p:nvSpPr>
              <p:cNvPr id="1799" name="Shape"/>
              <p:cNvSpPr/>
              <p:nvPr/>
            </p:nvSpPr>
            <p:spPr>
              <a:xfrm>
                <a:off x="16580592" y="7190650"/>
                <a:ext cx="3341247" cy="85163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569" y="0"/>
                    </a:moveTo>
                    <a:lnTo>
                      <a:pt x="20031" y="0"/>
                    </a:lnTo>
                    <a:cubicBezTo>
                      <a:pt x="20256" y="0"/>
                      <a:pt x="20426" y="0"/>
                      <a:pt x="20569" y="38"/>
                    </a:cubicBezTo>
                    <a:cubicBezTo>
                      <a:pt x="20713" y="75"/>
                      <a:pt x="20831" y="151"/>
                      <a:pt x="20952" y="302"/>
                    </a:cubicBezTo>
                    <a:cubicBezTo>
                      <a:pt x="21085" y="491"/>
                      <a:pt x="21203" y="791"/>
                      <a:pt x="21301" y="1174"/>
                    </a:cubicBezTo>
                    <a:cubicBezTo>
                      <a:pt x="21398" y="1556"/>
                      <a:pt x="21475" y="2022"/>
                      <a:pt x="21523" y="2543"/>
                    </a:cubicBezTo>
                    <a:cubicBezTo>
                      <a:pt x="21562" y="3019"/>
                      <a:pt x="21581" y="3480"/>
                      <a:pt x="21590" y="4047"/>
                    </a:cubicBezTo>
                    <a:cubicBezTo>
                      <a:pt x="21600" y="4614"/>
                      <a:pt x="21600" y="5286"/>
                      <a:pt x="21600" y="6182"/>
                    </a:cubicBezTo>
                    <a:lnTo>
                      <a:pt x="21600" y="15445"/>
                    </a:lnTo>
                    <a:cubicBezTo>
                      <a:pt x="21600" y="16327"/>
                      <a:pt x="21600" y="16992"/>
                      <a:pt x="21590" y="17556"/>
                    </a:cubicBezTo>
                    <a:cubicBezTo>
                      <a:pt x="21581" y="18120"/>
                      <a:pt x="21562" y="18581"/>
                      <a:pt x="21523" y="19057"/>
                    </a:cubicBezTo>
                    <a:cubicBezTo>
                      <a:pt x="21475" y="19578"/>
                      <a:pt x="21398" y="20044"/>
                      <a:pt x="21301" y="20426"/>
                    </a:cubicBezTo>
                    <a:cubicBezTo>
                      <a:pt x="21203" y="20809"/>
                      <a:pt x="21085" y="21109"/>
                      <a:pt x="20952" y="21298"/>
                    </a:cubicBezTo>
                    <a:cubicBezTo>
                      <a:pt x="20831" y="21449"/>
                      <a:pt x="20713" y="21525"/>
                      <a:pt x="20568" y="21562"/>
                    </a:cubicBezTo>
                    <a:cubicBezTo>
                      <a:pt x="20424" y="21600"/>
                      <a:pt x="20253" y="21600"/>
                      <a:pt x="20024" y="21600"/>
                    </a:cubicBezTo>
                    <a:lnTo>
                      <a:pt x="1569" y="21600"/>
                    </a:lnTo>
                    <a:cubicBezTo>
                      <a:pt x="1344" y="21600"/>
                      <a:pt x="1174" y="21600"/>
                      <a:pt x="1031" y="21562"/>
                    </a:cubicBezTo>
                    <a:cubicBezTo>
                      <a:pt x="887" y="21525"/>
                      <a:pt x="769" y="21449"/>
                      <a:pt x="648" y="21298"/>
                    </a:cubicBezTo>
                    <a:cubicBezTo>
                      <a:pt x="515" y="21109"/>
                      <a:pt x="397" y="20809"/>
                      <a:pt x="299" y="20426"/>
                    </a:cubicBezTo>
                    <a:cubicBezTo>
                      <a:pt x="202" y="20044"/>
                      <a:pt x="125" y="19578"/>
                      <a:pt x="77" y="19057"/>
                    </a:cubicBezTo>
                    <a:cubicBezTo>
                      <a:pt x="38" y="18581"/>
                      <a:pt x="19" y="18120"/>
                      <a:pt x="10" y="17553"/>
                    </a:cubicBezTo>
                    <a:cubicBezTo>
                      <a:pt x="0" y="16986"/>
                      <a:pt x="0" y="16314"/>
                      <a:pt x="0" y="15418"/>
                    </a:cubicBezTo>
                    <a:lnTo>
                      <a:pt x="0" y="6155"/>
                    </a:lnTo>
                    <a:cubicBezTo>
                      <a:pt x="0" y="5273"/>
                      <a:pt x="0" y="4608"/>
                      <a:pt x="10" y="4044"/>
                    </a:cubicBezTo>
                    <a:cubicBezTo>
                      <a:pt x="19" y="3480"/>
                      <a:pt x="38" y="3019"/>
                      <a:pt x="77" y="2543"/>
                    </a:cubicBezTo>
                    <a:cubicBezTo>
                      <a:pt x="125" y="2022"/>
                      <a:pt x="202" y="1556"/>
                      <a:pt x="299" y="1174"/>
                    </a:cubicBezTo>
                    <a:cubicBezTo>
                      <a:pt x="397" y="791"/>
                      <a:pt x="515" y="491"/>
                      <a:pt x="648" y="302"/>
                    </a:cubicBezTo>
                    <a:cubicBezTo>
                      <a:pt x="769" y="151"/>
                      <a:pt x="887" y="75"/>
                      <a:pt x="1032" y="38"/>
                    </a:cubicBezTo>
                    <a:cubicBezTo>
                      <a:pt x="1176" y="0"/>
                      <a:pt x="1347" y="0"/>
                      <a:pt x="1576" y="0"/>
                    </a:cubicBezTo>
                    <a:lnTo>
                      <a:pt x="1569" y="0"/>
                    </a:lnTo>
                    <a:close/>
                  </a:path>
                </a:pathLst>
              </a:custGeom>
              <a:solidFill>
                <a:schemeClr val="accent4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800" name="Text Placeholder"/>
              <p:cNvSpPr txBox="1"/>
              <p:nvPr/>
            </p:nvSpPr>
            <p:spPr>
              <a:xfrm>
                <a:off x="17141611" y="7387867"/>
                <a:ext cx="2219210" cy="43180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50800" tIns="50800" rIns="50800" bIns="50800" numCol="1" anchor="t">
                <a:spAutoFit/>
              </a:bodyPr>
              <a:lstStyle>
                <a:lvl1pPr>
                  <a:defRPr sz="2200" b="0">
                    <a:solidFill>
                      <a:srgbClr val="FFFFFF"/>
                    </a:solidFill>
                    <a:latin typeface="Barlow Bold"/>
                    <a:ea typeface="Barlow Bold"/>
                    <a:cs typeface="Barlow Bold"/>
                    <a:sym typeface="Barlow Bold"/>
                  </a:defRPr>
                </a:lvl1pPr>
              </a:lstStyle>
              <a:p>
                <a:r>
                  <a:t>Text Placeholder</a:t>
                </a:r>
              </a:p>
            </p:txBody>
          </p:sp>
          <p:sp>
            <p:nvSpPr>
              <p:cNvPr id="1801" name="Circle"/>
              <p:cNvSpPr/>
              <p:nvPr/>
            </p:nvSpPr>
            <p:spPr>
              <a:xfrm>
                <a:off x="5905605" y="8548169"/>
                <a:ext cx="576193" cy="576194"/>
              </a:xfrm>
              <a:prstGeom prst="ellipse">
                <a:avLst/>
              </a:prstGeom>
              <a:solidFill>
                <a:srgbClr val="D6D7DC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802" name="1"/>
              <p:cNvSpPr txBox="1"/>
              <p:nvPr/>
            </p:nvSpPr>
            <p:spPr>
              <a:xfrm>
                <a:off x="5982039" y="8597957"/>
                <a:ext cx="423326" cy="43180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50800" tIns="50800" rIns="50800" bIns="50800" numCol="1" anchor="t">
                <a:spAutoFit/>
              </a:bodyPr>
              <a:lstStyle>
                <a:lvl1pPr>
                  <a:defRPr sz="2200" b="0">
                    <a:solidFill>
                      <a:srgbClr val="FFFFFF"/>
                    </a:solidFill>
                    <a:latin typeface="Barlow Bold"/>
                    <a:ea typeface="Barlow Bold"/>
                    <a:cs typeface="Barlow Bold"/>
                    <a:sym typeface="Barlow Bold"/>
                  </a:defRPr>
                </a:lvl1pPr>
              </a:lstStyle>
              <a:p>
                <a:r>
                  <a:t>1</a:t>
                </a:r>
              </a:p>
            </p:txBody>
          </p:sp>
          <p:sp>
            <p:nvSpPr>
              <p:cNvPr id="1803" name="Circle"/>
              <p:cNvSpPr/>
              <p:nvPr/>
            </p:nvSpPr>
            <p:spPr>
              <a:xfrm>
                <a:off x="17963119" y="8548169"/>
                <a:ext cx="576193" cy="576194"/>
              </a:xfrm>
              <a:prstGeom prst="ellipse">
                <a:avLst/>
              </a:prstGeom>
              <a:solidFill>
                <a:srgbClr val="D6D7DC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804" name="3"/>
              <p:cNvSpPr txBox="1"/>
              <p:nvPr/>
            </p:nvSpPr>
            <p:spPr>
              <a:xfrm>
                <a:off x="18039553" y="8597957"/>
                <a:ext cx="423326" cy="43180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50800" tIns="50800" rIns="50800" bIns="50800" numCol="1" anchor="t">
                <a:spAutoFit/>
              </a:bodyPr>
              <a:lstStyle>
                <a:lvl1pPr>
                  <a:defRPr sz="2200" b="0">
                    <a:solidFill>
                      <a:srgbClr val="FFFFFF"/>
                    </a:solidFill>
                    <a:latin typeface="Barlow Bold"/>
                    <a:ea typeface="Barlow Bold"/>
                    <a:cs typeface="Barlow Bold"/>
                    <a:sym typeface="Barlow Bold"/>
                  </a:defRPr>
                </a:lvl1pPr>
              </a:lstStyle>
              <a:p>
                <a:r>
                  <a:t>3</a:t>
                </a:r>
              </a:p>
            </p:txBody>
          </p:sp>
          <p:sp>
            <p:nvSpPr>
              <p:cNvPr id="1805" name="Circle"/>
              <p:cNvSpPr/>
              <p:nvPr/>
            </p:nvSpPr>
            <p:spPr>
              <a:xfrm>
                <a:off x="11922673" y="8548169"/>
                <a:ext cx="576194" cy="576194"/>
              </a:xfrm>
              <a:prstGeom prst="ellipse">
                <a:avLst/>
              </a:prstGeom>
              <a:solidFill>
                <a:srgbClr val="D6D7DC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806" name="2"/>
              <p:cNvSpPr txBox="1"/>
              <p:nvPr/>
            </p:nvSpPr>
            <p:spPr>
              <a:xfrm>
                <a:off x="11999107" y="8597957"/>
                <a:ext cx="423326" cy="43180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50800" tIns="50800" rIns="50800" bIns="50800" numCol="1" anchor="t">
                <a:spAutoFit/>
              </a:bodyPr>
              <a:lstStyle>
                <a:lvl1pPr>
                  <a:defRPr sz="2200" b="0">
                    <a:solidFill>
                      <a:srgbClr val="FFFFFF"/>
                    </a:solidFill>
                    <a:latin typeface="Barlow Bold"/>
                    <a:ea typeface="Barlow Bold"/>
                    <a:cs typeface="Barlow Bold"/>
                    <a:sym typeface="Barlow Bold"/>
                  </a:defRPr>
                </a:lvl1pPr>
              </a:lstStyle>
              <a:p>
                <a:r>
                  <a:t>2</a:t>
                </a:r>
              </a:p>
            </p:txBody>
          </p:sp>
        </p:grpSp>
        <p:grpSp>
          <p:nvGrpSpPr>
            <p:cNvPr id="41" name="Group">
              <a:extLst>
                <a:ext uri="{FF2B5EF4-FFF2-40B4-BE49-F238E27FC236}">
                  <a16:creationId xmlns:a16="http://schemas.microsoft.com/office/drawing/2014/main" id="{85A01489-3C6C-CF4A-A68A-C95BF2A85503}"/>
                </a:ext>
              </a:extLst>
            </p:cNvPr>
            <p:cNvGrpSpPr/>
            <p:nvPr/>
          </p:nvGrpSpPr>
          <p:grpSpPr>
            <a:xfrm>
              <a:off x="19976586" y="1024628"/>
              <a:ext cx="3244071" cy="687453"/>
              <a:chOff x="0" y="0"/>
              <a:chExt cx="3244070" cy="687452"/>
            </a:xfrm>
          </p:grpSpPr>
          <p:sp>
            <p:nvSpPr>
              <p:cNvPr id="42" name="Template by HiSlide.io">
                <a:extLst>
                  <a:ext uri="{FF2B5EF4-FFF2-40B4-BE49-F238E27FC236}">
                    <a16:creationId xmlns:a16="http://schemas.microsoft.com/office/drawing/2014/main" id="{AB2BE028-CDD4-DA48-A3D6-3AB9A6C2EEA7}"/>
                  </a:ext>
                </a:extLst>
              </p:cNvPr>
              <p:cNvSpPr txBox="1"/>
              <p:nvPr/>
            </p:nvSpPr>
            <p:spPr>
              <a:xfrm>
                <a:off x="178883" y="0"/>
                <a:ext cx="3065187" cy="457200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50800" tIns="50800" rIns="50800" bIns="50800" numCol="1" anchor="t">
                <a:spAutoFit/>
              </a:bodyPr>
              <a:lstStyle/>
              <a:p>
                <a:pPr algn="r">
                  <a:defRPr sz="2300" b="0">
                    <a:solidFill>
                      <a:srgbClr val="4B97ED"/>
                    </a:solidFill>
                    <a:latin typeface="Barlow Bold"/>
                    <a:ea typeface="Barlow Bold"/>
                    <a:cs typeface="Barlow Bold"/>
                    <a:sym typeface="Barlow Bold"/>
                  </a:defRPr>
                </a:pPr>
                <a:r>
                  <a:rPr dirty="0">
                    <a:solidFill>
                      <a:schemeClr val="accent3"/>
                    </a:solidFill>
                    <a:latin typeface="Barlow Medium"/>
                    <a:ea typeface="Barlow Medium"/>
                    <a:cs typeface="Barlow Medium"/>
                    <a:sym typeface="Barlow Medium"/>
                  </a:rPr>
                  <a:t>Template by</a:t>
                </a:r>
                <a:r>
                  <a:rPr dirty="0">
                    <a:solidFill>
                      <a:schemeClr val="accent3"/>
                    </a:solidFill>
                  </a:rPr>
                  <a:t> </a:t>
                </a:r>
                <a:r>
                  <a:rPr dirty="0">
                    <a:solidFill>
                      <a:schemeClr val="accent3"/>
                    </a:solidFill>
                    <a:hlinkClick r:id="rId2">
                      <a:extLst>
                        <a:ext uri="{A12FA001-AC4F-418D-AE19-62706E023703}">
                          <ahyp:hlinkClr xmlns:ahyp="http://schemas.microsoft.com/office/drawing/2018/hyperlinkcolor" val="tx"/>
                        </a:ext>
                      </a:extLst>
                    </a:hlinkClick>
                  </a:rPr>
                  <a:t>HiSlide.io</a:t>
                </a:r>
              </a:p>
            </p:txBody>
          </p:sp>
          <p:sp>
            <p:nvSpPr>
              <p:cNvPr id="43" name="PowerPoint - Keynote - Google Slides">
                <a:extLst>
                  <a:ext uri="{FF2B5EF4-FFF2-40B4-BE49-F238E27FC236}">
                    <a16:creationId xmlns:a16="http://schemas.microsoft.com/office/drawing/2014/main" id="{06A73966-53A0-AF49-A5AF-0E211A7D65B2}"/>
                  </a:ext>
                </a:extLst>
              </p:cNvPr>
              <p:cNvSpPr txBox="1"/>
              <p:nvPr/>
            </p:nvSpPr>
            <p:spPr>
              <a:xfrm>
                <a:off x="0" y="415583"/>
                <a:ext cx="3219755" cy="271869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50800" tIns="50800" rIns="50800" bIns="50800" numCol="1" anchor="t">
                <a:spAutoFit/>
              </a:bodyPr>
              <a:lstStyle/>
              <a:p>
                <a:pPr algn="r">
                  <a:defRPr sz="1100" b="0" cap="all">
                    <a:solidFill>
                      <a:srgbClr val="8C8F9A"/>
                    </a:solidFill>
                    <a:latin typeface="Barlow Medium"/>
                    <a:ea typeface="Barlow Medium"/>
                    <a:cs typeface="Barlow Medium"/>
                    <a:sym typeface="Barlow Medium"/>
                  </a:defRPr>
                </a:pPr>
                <a:r>
                  <a:rPr dirty="0">
                    <a:solidFill>
                      <a:schemeClr val="tx2"/>
                    </a:solidFill>
                  </a:rPr>
                  <a:t>PowerPoint - Keynote - Google Slides</a:t>
                </a:r>
              </a:p>
            </p:txBody>
          </p:sp>
        </p:grpSp>
      </p:grp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White">
  <a:themeElements>
    <a:clrScheme name="HS2020">
      <a:dk1>
        <a:srgbClr val="2A363E"/>
      </a:dk1>
      <a:lt1>
        <a:srgbClr val="FEFFFE"/>
      </a:lt1>
      <a:dk2>
        <a:srgbClr val="8B909B"/>
      </a:dk2>
      <a:lt2>
        <a:srgbClr val="F3F4F5"/>
      </a:lt2>
      <a:accent1>
        <a:srgbClr val="FECC42"/>
      </a:accent1>
      <a:accent2>
        <a:srgbClr val="FA7571"/>
      </a:accent2>
      <a:accent3>
        <a:srgbClr val="2598F5"/>
      </a:accent3>
      <a:accent4>
        <a:srgbClr val="924883"/>
      </a:accent4>
      <a:accent5>
        <a:srgbClr val="9BCAFA"/>
      </a:accent5>
      <a:accent6>
        <a:srgbClr val="D5D8DA"/>
      </a:accent6>
      <a:hlink>
        <a:srgbClr val="2598F3"/>
      </a:hlink>
      <a:folHlink>
        <a:srgbClr val="2598F3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E3874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E3874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295</TotalTime>
  <Words>40</Words>
  <Application>Microsoft Macintosh PowerPoint</Application>
  <PresentationFormat>Custom</PresentationFormat>
  <Paragraphs>18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8" baseType="lpstr">
      <vt:lpstr>Barlow</vt:lpstr>
      <vt:lpstr>Barlow Bold</vt:lpstr>
      <vt:lpstr>Barlow Medium</vt:lpstr>
      <vt:lpstr>Helvetica Neue</vt:lpstr>
      <vt:lpstr>Helvetica Neue Light</vt:lpstr>
      <vt:lpstr>Helvetica Neue Medium</vt:lpstr>
      <vt:lpstr>White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Anastasiya Ladoshkina</cp:lastModifiedBy>
  <cp:revision>24</cp:revision>
  <dcterms:modified xsi:type="dcterms:W3CDTF">2020-01-23T16:10:15Z</dcterms:modified>
</cp:coreProperties>
</file>