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7bfa9c7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7bfa9c7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695225" y="384225"/>
            <a:ext cx="7012501" cy="4095123"/>
            <a:chOff x="4520601" y="1024600"/>
            <a:chExt cx="18700002" cy="10920329"/>
          </a:xfrm>
        </p:grpSpPr>
        <p:grpSp>
          <p:nvGrpSpPr>
            <p:cNvPr id="91" name="Google Shape;91;p15"/>
            <p:cNvGrpSpPr/>
            <p:nvPr/>
          </p:nvGrpSpPr>
          <p:grpSpPr>
            <a:xfrm>
              <a:off x="4520601" y="1996149"/>
              <a:ext cx="15401238" cy="9948780"/>
              <a:chOff x="4520601" y="1996149"/>
              <a:chExt cx="15401238" cy="9948780"/>
            </a:xfrm>
          </p:grpSpPr>
          <p:cxnSp>
            <p:nvCxnSpPr>
              <p:cNvPr id="92" name="Google Shape;92;p15"/>
              <p:cNvCxnSpPr/>
              <p:nvPr/>
            </p:nvCxnSpPr>
            <p:spPr>
              <a:xfrm rot="10800000">
                <a:off x="12209758" y="2606304"/>
                <a:ext cx="0" cy="824769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3" name="Google Shape;93;p15"/>
              <p:cNvSpPr/>
              <p:nvPr/>
            </p:nvSpPr>
            <p:spPr>
              <a:xfrm rot="10800000">
                <a:off x="6195291" y="2656834"/>
                <a:ext cx="12051858" cy="7188937"/>
              </a:xfrm>
              <a:custGeom>
                <a:rect b="b" l="l" r="r" t="t"/>
                <a:pathLst>
                  <a:path extrusionOk="0" h="21585" w="21600">
                    <a:moveTo>
                      <a:pt x="0" y="21564"/>
                    </a:moveTo>
                    <a:lnTo>
                      <a:pt x="0" y="781"/>
                    </a:lnTo>
                    <a:cubicBezTo>
                      <a:pt x="1" y="570"/>
                      <a:pt x="52" y="369"/>
                      <a:pt x="143" y="222"/>
                    </a:cubicBezTo>
                    <a:cubicBezTo>
                      <a:pt x="239" y="65"/>
                      <a:pt x="372" y="-15"/>
                      <a:pt x="506" y="2"/>
                    </a:cubicBezTo>
                    <a:lnTo>
                      <a:pt x="21144" y="2"/>
                    </a:lnTo>
                    <a:cubicBezTo>
                      <a:pt x="21278" y="5"/>
                      <a:pt x="21405" y="105"/>
                      <a:pt x="21492" y="277"/>
                    </a:cubicBezTo>
                    <a:cubicBezTo>
                      <a:pt x="21561" y="414"/>
                      <a:pt x="21599" y="586"/>
                      <a:pt x="21600" y="766"/>
                    </a:cubicBezTo>
                    <a:lnTo>
                      <a:pt x="21600" y="21585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9568429" y="10767400"/>
                <a:ext cx="5242854" cy="1177529"/>
              </a:xfrm>
              <a:custGeom>
                <a:rect b="b" l="l" r="r" t="t"/>
                <a:pathLst>
                  <a:path extrusionOk="0" h="21600" w="2160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 txBox="1"/>
              <p:nvPr/>
            </p:nvSpPr>
            <p:spPr>
              <a:xfrm>
                <a:off x="10696403" y="11064064"/>
                <a:ext cx="2986904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4520601" y="5459149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5081619" y="56563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>
                <a:off x="4520601" y="3727650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5081619" y="39248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4520601" y="1996149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5"/>
              <p:cNvSpPr txBox="1"/>
              <p:nvPr/>
            </p:nvSpPr>
            <p:spPr>
              <a:xfrm>
                <a:off x="5081619" y="2193365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4520601" y="7190650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5081619" y="7387867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10550596" y="5459149"/>
                <a:ext cx="3341247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 txBox="1"/>
              <p:nvPr/>
            </p:nvSpPr>
            <p:spPr>
              <a:xfrm>
                <a:off x="11111614" y="56563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10550596" y="3727650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 txBox="1"/>
              <p:nvPr/>
            </p:nvSpPr>
            <p:spPr>
              <a:xfrm>
                <a:off x="11111614" y="39248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8" name="Google Shape;108;p15"/>
              <p:cNvSpPr/>
              <p:nvPr/>
            </p:nvSpPr>
            <p:spPr>
              <a:xfrm>
                <a:off x="10550596" y="1996149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11111614" y="2193365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0" name="Google Shape;110;p15"/>
              <p:cNvSpPr/>
              <p:nvPr/>
            </p:nvSpPr>
            <p:spPr>
              <a:xfrm>
                <a:off x="10550596" y="7190650"/>
                <a:ext cx="3341247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15"/>
              <p:cNvSpPr txBox="1"/>
              <p:nvPr/>
            </p:nvSpPr>
            <p:spPr>
              <a:xfrm>
                <a:off x="11111614" y="7387867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2" name="Google Shape;112;p15"/>
              <p:cNvSpPr/>
              <p:nvPr/>
            </p:nvSpPr>
            <p:spPr>
              <a:xfrm>
                <a:off x="16580592" y="5459149"/>
                <a:ext cx="3341247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5"/>
              <p:cNvSpPr txBox="1"/>
              <p:nvPr/>
            </p:nvSpPr>
            <p:spPr>
              <a:xfrm>
                <a:off x="17141611" y="56563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4" name="Google Shape;114;p15"/>
              <p:cNvSpPr/>
              <p:nvPr/>
            </p:nvSpPr>
            <p:spPr>
              <a:xfrm>
                <a:off x="16580592" y="3727650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5"/>
              <p:cNvSpPr txBox="1"/>
              <p:nvPr/>
            </p:nvSpPr>
            <p:spPr>
              <a:xfrm>
                <a:off x="17141611" y="3924866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6" name="Google Shape;116;p15"/>
              <p:cNvSpPr/>
              <p:nvPr/>
            </p:nvSpPr>
            <p:spPr>
              <a:xfrm>
                <a:off x="16580592" y="1996149"/>
                <a:ext cx="3341247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5"/>
              <p:cNvSpPr txBox="1"/>
              <p:nvPr/>
            </p:nvSpPr>
            <p:spPr>
              <a:xfrm>
                <a:off x="17141611" y="2193365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16580592" y="7190650"/>
                <a:ext cx="3341247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5"/>
              <p:cNvSpPr txBox="1"/>
              <p:nvPr/>
            </p:nvSpPr>
            <p:spPr>
              <a:xfrm>
                <a:off x="17141611" y="7387867"/>
                <a:ext cx="2219210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0" name="Google Shape;120;p15"/>
              <p:cNvSpPr/>
              <p:nvPr/>
            </p:nvSpPr>
            <p:spPr>
              <a:xfrm>
                <a:off x="5905605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5"/>
              <p:cNvSpPr txBox="1"/>
              <p:nvPr/>
            </p:nvSpPr>
            <p:spPr>
              <a:xfrm>
                <a:off x="5982039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sp>
            <p:nvSpPr>
              <p:cNvPr id="122" name="Google Shape;122;p15"/>
              <p:cNvSpPr/>
              <p:nvPr/>
            </p:nvSpPr>
            <p:spPr>
              <a:xfrm>
                <a:off x="17963119" y="8548169"/>
                <a:ext cx="576193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5"/>
              <p:cNvSpPr txBox="1"/>
              <p:nvPr/>
            </p:nvSpPr>
            <p:spPr>
              <a:xfrm>
                <a:off x="18039553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sp>
            <p:nvSpPr>
              <p:cNvPr id="124" name="Google Shape;124;p15"/>
              <p:cNvSpPr/>
              <p:nvPr/>
            </p:nvSpPr>
            <p:spPr>
              <a:xfrm>
                <a:off x="11922673" y="8548169"/>
                <a:ext cx="576194" cy="576194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5" name="Google Shape;125;p15"/>
              <p:cNvSpPr txBox="1"/>
              <p:nvPr/>
            </p:nvSpPr>
            <p:spPr>
              <a:xfrm>
                <a:off x="11999107" y="8597957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</p:grpSp>
        <p:grpSp>
          <p:nvGrpSpPr>
            <p:cNvPr id="126" name="Google Shape;126;p15"/>
            <p:cNvGrpSpPr/>
            <p:nvPr/>
          </p:nvGrpSpPr>
          <p:grpSpPr>
            <a:xfrm>
              <a:off x="19360802" y="1024600"/>
              <a:ext cx="3859801" cy="687481"/>
              <a:chOff x="-615784" y="-28"/>
              <a:chExt cx="3859800" cy="687480"/>
            </a:xfrm>
          </p:grpSpPr>
          <p:sp>
            <p:nvSpPr>
              <p:cNvPr id="127" name="Google Shape;127;p15"/>
              <p:cNvSpPr txBox="1"/>
              <p:nvPr/>
            </p:nvSpPr>
            <p:spPr>
              <a:xfrm>
                <a:off x="-615784" y="-28"/>
                <a:ext cx="38598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28" name="Google Shape;128;p15"/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