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74BEFC9-DE43-604F-AB0F-D671BB2E7B02}"/>
              </a:ext>
            </a:extLst>
          </p:cNvPr>
          <p:cNvGrpSpPr/>
          <p:nvPr/>
        </p:nvGrpSpPr>
        <p:grpSpPr>
          <a:xfrm>
            <a:off x="2410988" y="648067"/>
            <a:ext cx="9973364" cy="6941763"/>
            <a:chOff x="2410988" y="648067"/>
            <a:chExt cx="9973364" cy="694176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B46C5AF-18FF-824E-A434-A3D4E89AA199}"/>
                </a:ext>
              </a:extLst>
            </p:cNvPr>
            <p:cNvGrpSpPr/>
            <p:nvPr/>
          </p:nvGrpSpPr>
          <p:grpSpPr>
            <a:xfrm>
              <a:off x="2410988" y="2283812"/>
              <a:ext cx="8213993" cy="5306018"/>
              <a:chOff x="2410988" y="2283812"/>
              <a:chExt cx="8213993" cy="5306018"/>
            </a:xfrm>
          </p:grpSpPr>
          <p:sp>
            <p:nvSpPr>
              <p:cNvPr id="1808" name="Line"/>
              <p:cNvSpPr/>
              <p:nvPr/>
            </p:nvSpPr>
            <p:spPr>
              <a:xfrm flipV="1">
                <a:off x="6511872" y="2609227"/>
                <a:ext cx="0" cy="4398770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9" name="Line"/>
              <p:cNvSpPr/>
              <p:nvPr/>
            </p:nvSpPr>
            <p:spPr>
              <a:xfrm rot="10800000">
                <a:off x="3304155" y="2636177"/>
                <a:ext cx="6427659" cy="3834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0" y="21564"/>
                    </a:moveTo>
                    <a:lnTo>
                      <a:pt x="0" y="781"/>
                    </a:lnTo>
                    <a:cubicBezTo>
                      <a:pt x="1" y="570"/>
                      <a:pt x="52" y="369"/>
                      <a:pt x="143" y="222"/>
                    </a:cubicBezTo>
                    <a:cubicBezTo>
                      <a:pt x="239" y="65"/>
                      <a:pt x="372" y="-15"/>
                      <a:pt x="506" y="2"/>
                    </a:cubicBezTo>
                    <a:lnTo>
                      <a:pt x="21144" y="2"/>
                    </a:lnTo>
                    <a:cubicBezTo>
                      <a:pt x="21278" y="5"/>
                      <a:pt x="21405" y="105"/>
                      <a:pt x="21492" y="277"/>
                    </a:cubicBezTo>
                    <a:cubicBezTo>
                      <a:pt x="21561" y="414"/>
                      <a:pt x="21599" y="586"/>
                      <a:pt x="21600" y="766"/>
                    </a:cubicBezTo>
                    <a:lnTo>
                      <a:pt x="21600" y="21585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0" name="Shape"/>
              <p:cNvSpPr/>
              <p:nvPr/>
            </p:nvSpPr>
            <p:spPr>
              <a:xfrm>
                <a:off x="5103163" y="6961814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1" name="Text Placeholder"/>
              <p:cNvSpPr txBox="1"/>
              <p:nvPr/>
            </p:nvSpPr>
            <p:spPr>
              <a:xfrm>
                <a:off x="5352371" y="7094635"/>
                <a:ext cx="2297773" cy="3335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12" name="Shape"/>
              <p:cNvSpPr/>
              <p:nvPr/>
            </p:nvSpPr>
            <p:spPr>
              <a:xfrm>
                <a:off x="2410988" y="4130746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3" name="Text Placeholder"/>
              <p:cNvSpPr txBox="1"/>
              <p:nvPr/>
            </p:nvSpPr>
            <p:spPr>
              <a:xfrm>
                <a:off x="2513585" y="4210528"/>
                <a:ext cx="15645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14" name="Shape"/>
              <p:cNvSpPr/>
              <p:nvPr/>
            </p:nvSpPr>
            <p:spPr>
              <a:xfrm>
                <a:off x="2410988" y="3207279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5" name="Text Placeholder"/>
              <p:cNvSpPr txBox="1"/>
              <p:nvPr/>
            </p:nvSpPr>
            <p:spPr>
              <a:xfrm>
                <a:off x="2513585" y="3287062"/>
                <a:ext cx="15645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16" name="Shape"/>
              <p:cNvSpPr/>
              <p:nvPr/>
            </p:nvSpPr>
            <p:spPr>
              <a:xfrm>
                <a:off x="2410988" y="2283812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7" name="Text Placeholder"/>
              <p:cNvSpPr txBox="1"/>
              <p:nvPr/>
            </p:nvSpPr>
            <p:spPr>
              <a:xfrm>
                <a:off x="2513585" y="2363594"/>
                <a:ext cx="15645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18" name="Shape"/>
              <p:cNvSpPr/>
              <p:nvPr/>
            </p:nvSpPr>
            <p:spPr>
              <a:xfrm>
                <a:off x="2410988" y="5054214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19" name="Text Placeholder"/>
              <p:cNvSpPr txBox="1"/>
              <p:nvPr/>
            </p:nvSpPr>
            <p:spPr>
              <a:xfrm>
                <a:off x="2513585" y="5133996"/>
                <a:ext cx="15645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Text Placeholder</a:t>
                </a:r>
              </a:p>
            </p:txBody>
          </p:sp>
          <p:sp>
            <p:nvSpPr>
              <p:cNvPr id="1820" name="Shape"/>
              <p:cNvSpPr/>
              <p:nvPr/>
            </p:nvSpPr>
            <p:spPr>
              <a:xfrm>
                <a:off x="5626985" y="4130746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1" name="Text Placeholder"/>
              <p:cNvSpPr txBox="1"/>
              <p:nvPr/>
            </p:nvSpPr>
            <p:spPr>
              <a:xfrm>
                <a:off x="5729582" y="4210528"/>
                <a:ext cx="15645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22" name="Shape"/>
              <p:cNvSpPr/>
              <p:nvPr/>
            </p:nvSpPr>
            <p:spPr>
              <a:xfrm>
                <a:off x="5626985" y="320727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3" name="Text Placeholder"/>
              <p:cNvSpPr txBox="1"/>
              <p:nvPr/>
            </p:nvSpPr>
            <p:spPr>
              <a:xfrm>
                <a:off x="5729582" y="3287062"/>
                <a:ext cx="15645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24" name="Shape"/>
              <p:cNvSpPr/>
              <p:nvPr/>
            </p:nvSpPr>
            <p:spPr>
              <a:xfrm>
                <a:off x="5626985" y="2283812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5" name="Text Placeholder"/>
              <p:cNvSpPr txBox="1"/>
              <p:nvPr/>
            </p:nvSpPr>
            <p:spPr>
              <a:xfrm>
                <a:off x="5729582" y="2363594"/>
                <a:ext cx="15645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26" name="Shape"/>
              <p:cNvSpPr/>
              <p:nvPr/>
            </p:nvSpPr>
            <p:spPr>
              <a:xfrm>
                <a:off x="5626985" y="5054214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7" name="Text Placeholder"/>
              <p:cNvSpPr txBox="1"/>
              <p:nvPr/>
            </p:nvSpPr>
            <p:spPr>
              <a:xfrm>
                <a:off x="5729582" y="5133996"/>
                <a:ext cx="15645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28" name="Shape"/>
              <p:cNvSpPr/>
              <p:nvPr/>
            </p:nvSpPr>
            <p:spPr>
              <a:xfrm>
                <a:off x="8842983" y="4130746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29" name="Text Placeholder"/>
              <p:cNvSpPr txBox="1"/>
              <p:nvPr/>
            </p:nvSpPr>
            <p:spPr>
              <a:xfrm>
                <a:off x="8945581" y="4210528"/>
                <a:ext cx="15645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0" name="Shape"/>
              <p:cNvSpPr/>
              <p:nvPr/>
            </p:nvSpPr>
            <p:spPr>
              <a:xfrm>
                <a:off x="8842983" y="3207279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1" name="Text Placeholder"/>
              <p:cNvSpPr txBox="1"/>
              <p:nvPr/>
            </p:nvSpPr>
            <p:spPr>
              <a:xfrm>
                <a:off x="8945581" y="3287062"/>
                <a:ext cx="15645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2" name="Shape"/>
              <p:cNvSpPr/>
              <p:nvPr/>
            </p:nvSpPr>
            <p:spPr>
              <a:xfrm>
                <a:off x="8842983" y="2283812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3" name="Text Placeholder"/>
              <p:cNvSpPr txBox="1"/>
              <p:nvPr/>
            </p:nvSpPr>
            <p:spPr>
              <a:xfrm>
                <a:off x="8945581" y="2363594"/>
                <a:ext cx="15645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4" name="Shape"/>
              <p:cNvSpPr/>
              <p:nvPr/>
            </p:nvSpPr>
            <p:spPr>
              <a:xfrm>
                <a:off x="8842983" y="5054214"/>
                <a:ext cx="1781998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5" name="Text Placeholder"/>
              <p:cNvSpPr txBox="1"/>
              <p:nvPr/>
            </p:nvSpPr>
            <p:spPr>
              <a:xfrm>
                <a:off x="8945581" y="5133996"/>
                <a:ext cx="15645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36" name="Circle"/>
              <p:cNvSpPr/>
              <p:nvPr/>
            </p:nvSpPr>
            <p:spPr>
              <a:xfrm>
                <a:off x="3149657" y="5778223"/>
                <a:ext cx="307303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7" name="1"/>
              <p:cNvSpPr txBox="1"/>
              <p:nvPr/>
            </p:nvSpPr>
            <p:spPr>
              <a:xfrm>
                <a:off x="3190421" y="5779377"/>
                <a:ext cx="225775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838" name="Circle"/>
              <p:cNvSpPr/>
              <p:nvPr/>
            </p:nvSpPr>
            <p:spPr>
              <a:xfrm>
                <a:off x="9580331" y="5778223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39" name="3"/>
              <p:cNvSpPr txBox="1"/>
              <p:nvPr/>
            </p:nvSpPr>
            <p:spPr>
              <a:xfrm>
                <a:off x="9621096" y="5779377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840" name="Circle"/>
              <p:cNvSpPr/>
              <p:nvPr/>
            </p:nvSpPr>
            <p:spPr>
              <a:xfrm>
                <a:off x="6358760" y="5778223"/>
                <a:ext cx="307304" cy="307304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41" name="2"/>
              <p:cNvSpPr txBox="1"/>
              <p:nvPr/>
            </p:nvSpPr>
            <p:spPr>
              <a:xfrm>
                <a:off x="6399525" y="5779377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</p:grpSp>
        <p:grpSp>
          <p:nvGrpSpPr>
            <p:cNvPr id="41" name="Group">
              <a:extLst>
                <a:ext uri="{FF2B5EF4-FFF2-40B4-BE49-F238E27FC236}">
                  <a16:creationId xmlns:a16="http://schemas.microsoft.com/office/drawing/2014/main" id="{686CD95A-6BF3-C549-A13D-046687DDF4CC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42" name="Template by HiSlide.io">
                <a:extLst>
                  <a:ext uri="{FF2B5EF4-FFF2-40B4-BE49-F238E27FC236}">
                    <a16:creationId xmlns:a16="http://schemas.microsoft.com/office/drawing/2014/main" id="{7780CF03-DCD9-2F44-8984-A5024D9FC5FD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3" name="PowerPoint - Keynote - Google Slides">
                <a:extLst>
                  <a:ext uri="{FF2B5EF4-FFF2-40B4-BE49-F238E27FC236}">
                    <a16:creationId xmlns:a16="http://schemas.microsoft.com/office/drawing/2014/main" id="{19DE5C87-1323-1E49-83FB-88CFECA1C675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40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2020-01-23T16:10:30Z</dcterms:modified>
</cp:coreProperties>
</file>