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b65ae16d4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b65ae16d4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1366634" y="384225"/>
            <a:ext cx="7341130" cy="4095123"/>
            <a:chOff x="3644358" y="1024600"/>
            <a:chExt cx="19576346" cy="10920329"/>
          </a:xfrm>
        </p:grpSpPr>
        <p:grpSp>
          <p:nvGrpSpPr>
            <p:cNvPr id="91" name="Google Shape;91;p15"/>
            <p:cNvGrpSpPr/>
            <p:nvPr/>
          </p:nvGrpSpPr>
          <p:grpSpPr>
            <a:xfrm>
              <a:off x="3644358" y="2315367"/>
              <a:ext cx="17144438" cy="9629562"/>
              <a:chOff x="3644358" y="2315367"/>
              <a:chExt cx="17144438" cy="9629562"/>
            </a:xfrm>
          </p:grpSpPr>
          <p:cxnSp>
            <p:nvCxnSpPr>
              <p:cNvPr id="92" name="Google Shape;92;p15"/>
              <p:cNvCxnSpPr/>
              <p:nvPr/>
            </p:nvCxnSpPr>
            <p:spPr>
              <a:xfrm rot="10800000">
                <a:off x="12209759" y="6684321"/>
                <a:ext cx="0" cy="4169673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93" name="Google Shape;93;p15"/>
              <p:cNvSpPr/>
              <p:nvPr/>
            </p:nvSpPr>
            <p:spPr>
              <a:xfrm rot="10800000">
                <a:off x="6195292" y="6657335"/>
                <a:ext cx="12051856" cy="3188436"/>
              </a:xfrm>
              <a:custGeom>
                <a:rect b="b" l="l" r="r" t="t"/>
                <a:pathLst>
                  <a:path extrusionOk="0" h="21566" w="21600">
                    <a:moveTo>
                      <a:pt x="0" y="21519"/>
                    </a:moveTo>
                    <a:lnTo>
                      <a:pt x="0" y="1760"/>
                    </a:lnTo>
                    <a:cubicBezTo>
                      <a:pt x="1" y="1285"/>
                      <a:pt x="52" y="831"/>
                      <a:pt x="143" y="500"/>
                    </a:cubicBezTo>
                    <a:cubicBezTo>
                      <a:pt x="239" y="146"/>
                      <a:pt x="372" y="-34"/>
                      <a:pt x="506" y="5"/>
                    </a:cubicBezTo>
                    <a:lnTo>
                      <a:pt x="21144" y="5"/>
                    </a:lnTo>
                    <a:cubicBezTo>
                      <a:pt x="21278" y="11"/>
                      <a:pt x="21405" y="237"/>
                      <a:pt x="21492" y="623"/>
                    </a:cubicBezTo>
                    <a:cubicBezTo>
                      <a:pt x="21561" y="931"/>
                      <a:pt x="21599" y="1321"/>
                      <a:pt x="21600" y="1724"/>
                    </a:cubicBezTo>
                    <a:lnTo>
                      <a:pt x="21600" y="21566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4" name="Google Shape;94;p15"/>
              <p:cNvSpPr/>
              <p:nvPr/>
            </p:nvSpPr>
            <p:spPr>
              <a:xfrm>
                <a:off x="9568430" y="10767400"/>
                <a:ext cx="5242853" cy="1177529"/>
              </a:xfrm>
              <a:custGeom>
                <a:rect b="b" l="l" r="r" t="t"/>
                <a:pathLst>
                  <a:path extrusionOk="0" h="21600" w="2160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5" name="Google Shape;95;p15"/>
              <p:cNvSpPr txBox="1"/>
              <p:nvPr/>
            </p:nvSpPr>
            <p:spPr>
              <a:xfrm>
                <a:off x="10696404" y="11064064"/>
                <a:ext cx="2986904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"/>
                  <a:buNone/>
                </a:pPr>
                <a:r>
                  <a:rPr b="1" i="0" lang="en-GB" sz="11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4520602" y="7190651"/>
                <a:ext cx="3341247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 txBox="1"/>
              <p:nvPr/>
            </p:nvSpPr>
            <p:spPr>
              <a:xfrm>
                <a:off x="5081621" y="738786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98" name="Google Shape;98;p15"/>
              <p:cNvSpPr/>
              <p:nvPr/>
            </p:nvSpPr>
            <p:spPr>
              <a:xfrm>
                <a:off x="10550597" y="7190651"/>
                <a:ext cx="3341247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9" name="Google Shape;99;p15"/>
              <p:cNvSpPr txBox="1"/>
              <p:nvPr/>
            </p:nvSpPr>
            <p:spPr>
              <a:xfrm>
                <a:off x="11111616" y="738786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0" name="Google Shape;100;p15"/>
              <p:cNvSpPr/>
              <p:nvPr/>
            </p:nvSpPr>
            <p:spPr>
              <a:xfrm>
                <a:off x="16580592" y="7190651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1" name="Google Shape;101;p15"/>
              <p:cNvSpPr txBox="1"/>
              <p:nvPr/>
            </p:nvSpPr>
            <p:spPr>
              <a:xfrm>
                <a:off x="17141610" y="738786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2" name="Google Shape;102;p15"/>
              <p:cNvSpPr/>
              <p:nvPr/>
            </p:nvSpPr>
            <p:spPr>
              <a:xfrm>
                <a:off x="5905607" y="8548169"/>
                <a:ext cx="576193" cy="576194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5"/>
              <p:cNvSpPr txBox="1"/>
              <p:nvPr/>
            </p:nvSpPr>
            <p:spPr>
              <a:xfrm>
                <a:off x="5982041" y="8597957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1</a:t>
                </a:r>
                <a:endParaRPr sz="500"/>
              </a:p>
            </p:txBody>
          </p:sp>
          <p:sp>
            <p:nvSpPr>
              <p:cNvPr id="104" name="Google Shape;104;p15"/>
              <p:cNvSpPr/>
              <p:nvPr/>
            </p:nvSpPr>
            <p:spPr>
              <a:xfrm>
                <a:off x="17963119" y="8548169"/>
                <a:ext cx="576194" cy="576194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" name="Google Shape;105;p15"/>
              <p:cNvSpPr txBox="1"/>
              <p:nvPr/>
            </p:nvSpPr>
            <p:spPr>
              <a:xfrm>
                <a:off x="18039553" y="8597957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3</a:t>
                </a:r>
                <a:endParaRPr sz="500"/>
              </a:p>
            </p:txBody>
          </p:sp>
          <p:sp>
            <p:nvSpPr>
              <p:cNvPr id="106" name="Google Shape;106;p15"/>
              <p:cNvSpPr/>
              <p:nvPr/>
            </p:nvSpPr>
            <p:spPr>
              <a:xfrm>
                <a:off x="11922675" y="8548169"/>
                <a:ext cx="576193" cy="576194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15"/>
              <p:cNvSpPr txBox="1"/>
              <p:nvPr/>
            </p:nvSpPr>
            <p:spPr>
              <a:xfrm>
                <a:off x="11999109" y="8597957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2</a:t>
                </a:r>
                <a:endParaRPr sz="500"/>
              </a:p>
            </p:txBody>
          </p:sp>
          <p:sp>
            <p:nvSpPr>
              <p:cNvPr id="108" name="Google Shape;108;p15"/>
              <p:cNvSpPr/>
              <p:nvPr/>
            </p:nvSpPr>
            <p:spPr>
              <a:xfrm rot="10800000">
                <a:off x="4761417" y="5878740"/>
                <a:ext cx="2885017" cy="793325"/>
              </a:xfrm>
              <a:custGeom>
                <a:rect b="b" l="l" r="r" t="t"/>
                <a:pathLst>
                  <a:path extrusionOk="0" h="21600" w="21600">
                    <a:moveTo>
                      <a:pt x="0" y="21600"/>
                    </a:moveTo>
                    <a:lnTo>
                      <a:pt x="0" y="7412"/>
                    </a:lnTo>
                    <a:cubicBezTo>
                      <a:pt x="3" y="5499"/>
                      <a:pt x="218" y="3670"/>
                      <a:pt x="596" y="2339"/>
                    </a:cubicBezTo>
                    <a:cubicBezTo>
                      <a:pt x="1000" y="915"/>
                      <a:pt x="1552" y="190"/>
                      <a:pt x="2113" y="346"/>
                    </a:cubicBezTo>
                    <a:lnTo>
                      <a:pt x="19695" y="0"/>
                    </a:lnTo>
                    <a:cubicBezTo>
                      <a:pt x="20255" y="24"/>
                      <a:pt x="20786" y="933"/>
                      <a:pt x="21148" y="2490"/>
                    </a:cubicBezTo>
                    <a:cubicBezTo>
                      <a:pt x="21436" y="3730"/>
                      <a:pt x="21596" y="5298"/>
                      <a:pt x="21600" y="6922"/>
                    </a:cubicBezTo>
                    <a:lnTo>
                      <a:pt x="21600" y="21444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15"/>
              <p:cNvSpPr txBox="1"/>
              <p:nvPr/>
            </p:nvSpPr>
            <p:spPr>
              <a:xfrm>
                <a:off x="6518886" y="5303906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0" name="Google Shape;110;p15"/>
              <p:cNvSpPr txBox="1"/>
              <p:nvPr/>
            </p:nvSpPr>
            <p:spPr>
              <a:xfrm>
                <a:off x="3644358" y="5303906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1" name="Google Shape;111;p15"/>
              <p:cNvSpPr txBox="1"/>
              <p:nvPr/>
            </p:nvSpPr>
            <p:spPr>
              <a:xfrm>
                <a:off x="6521363" y="3809636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2" name="Google Shape;112;p15"/>
              <p:cNvSpPr txBox="1"/>
              <p:nvPr/>
            </p:nvSpPr>
            <p:spPr>
              <a:xfrm>
                <a:off x="3646835" y="3809636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13" name="Google Shape;113;p15"/>
              <p:cNvCxnSpPr/>
              <p:nvPr/>
            </p:nvCxnSpPr>
            <p:spPr>
              <a:xfrm rot="10800000">
                <a:off x="4760528" y="443560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14" name="Google Shape;114;p15"/>
              <p:cNvCxnSpPr/>
              <p:nvPr/>
            </p:nvCxnSpPr>
            <p:spPr>
              <a:xfrm rot="10800000">
                <a:off x="7641074" y="443560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15" name="Google Shape;115;p15"/>
              <p:cNvSpPr txBox="1"/>
              <p:nvPr/>
            </p:nvSpPr>
            <p:spPr>
              <a:xfrm>
                <a:off x="6521363" y="2315367"/>
                <a:ext cx="2219209" cy="43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6" name="Google Shape;116;p15"/>
              <p:cNvSpPr txBox="1"/>
              <p:nvPr/>
            </p:nvSpPr>
            <p:spPr>
              <a:xfrm>
                <a:off x="3646835" y="2315367"/>
                <a:ext cx="2219209" cy="43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17" name="Google Shape;117;p15"/>
              <p:cNvCxnSpPr/>
              <p:nvPr/>
            </p:nvCxnSpPr>
            <p:spPr>
              <a:xfrm rot="10800000">
                <a:off x="4760528" y="294133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18" name="Google Shape;118;p15"/>
              <p:cNvCxnSpPr/>
              <p:nvPr/>
            </p:nvCxnSpPr>
            <p:spPr>
              <a:xfrm rot="10800000">
                <a:off x="7641074" y="294133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19" name="Google Shape;119;p15"/>
              <p:cNvSpPr/>
              <p:nvPr/>
            </p:nvSpPr>
            <p:spPr>
              <a:xfrm rot="10800000">
                <a:off x="10785530" y="5878740"/>
                <a:ext cx="2885017" cy="793325"/>
              </a:xfrm>
              <a:custGeom>
                <a:rect b="b" l="l" r="r" t="t"/>
                <a:pathLst>
                  <a:path extrusionOk="0" h="21600" w="21600">
                    <a:moveTo>
                      <a:pt x="0" y="21600"/>
                    </a:moveTo>
                    <a:lnTo>
                      <a:pt x="0" y="7412"/>
                    </a:lnTo>
                    <a:cubicBezTo>
                      <a:pt x="3" y="5499"/>
                      <a:pt x="218" y="3670"/>
                      <a:pt x="596" y="2339"/>
                    </a:cubicBezTo>
                    <a:cubicBezTo>
                      <a:pt x="1000" y="915"/>
                      <a:pt x="1552" y="190"/>
                      <a:pt x="2113" y="346"/>
                    </a:cubicBezTo>
                    <a:lnTo>
                      <a:pt x="19695" y="0"/>
                    </a:lnTo>
                    <a:cubicBezTo>
                      <a:pt x="20255" y="24"/>
                      <a:pt x="20786" y="933"/>
                      <a:pt x="21148" y="2490"/>
                    </a:cubicBezTo>
                    <a:cubicBezTo>
                      <a:pt x="21436" y="3730"/>
                      <a:pt x="21596" y="5298"/>
                      <a:pt x="21600" y="6922"/>
                    </a:cubicBezTo>
                    <a:lnTo>
                      <a:pt x="21600" y="21444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0" name="Google Shape;120;p15"/>
              <p:cNvSpPr txBox="1"/>
              <p:nvPr/>
            </p:nvSpPr>
            <p:spPr>
              <a:xfrm>
                <a:off x="12542998" y="5303906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1" name="Google Shape;121;p15"/>
              <p:cNvSpPr txBox="1"/>
              <p:nvPr/>
            </p:nvSpPr>
            <p:spPr>
              <a:xfrm>
                <a:off x="9668470" y="5303906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2" name="Google Shape;122;p15"/>
              <p:cNvSpPr txBox="1"/>
              <p:nvPr/>
            </p:nvSpPr>
            <p:spPr>
              <a:xfrm>
                <a:off x="12545477" y="3809636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3" name="Google Shape;123;p15"/>
              <p:cNvSpPr txBox="1"/>
              <p:nvPr/>
            </p:nvSpPr>
            <p:spPr>
              <a:xfrm>
                <a:off x="9670948" y="3809636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24" name="Google Shape;124;p15"/>
              <p:cNvCxnSpPr/>
              <p:nvPr/>
            </p:nvCxnSpPr>
            <p:spPr>
              <a:xfrm rot="10800000">
                <a:off x="10784641" y="443560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25" name="Google Shape;125;p15"/>
              <p:cNvCxnSpPr/>
              <p:nvPr/>
            </p:nvCxnSpPr>
            <p:spPr>
              <a:xfrm rot="10800000">
                <a:off x="13665187" y="443560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26" name="Google Shape;126;p15"/>
              <p:cNvSpPr txBox="1"/>
              <p:nvPr/>
            </p:nvSpPr>
            <p:spPr>
              <a:xfrm>
                <a:off x="12545477" y="2315367"/>
                <a:ext cx="2219208" cy="43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7" name="Google Shape;127;p15"/>
              <p:cNvSpPr txBox="1"/>
              <p:nvPr/>
            </p:nvSpPr>
            <p:spPr>
              <a:xfrm>
                <a:off x="9670948" y="2315367"/>
                <a:ext cx="2219208" cy="43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28" name="Google Shape;128;p15"/>
              <p:cNvCxnSpPr/>
              <p:nvPr/>
            </p:nvCxnSpPr>
            <p:spPr>
              <a:xfrm rot="10800000">
                <a:off x="10784641" y="294133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29" name="Google Shape;129;p15"/>
              <p:cNvCxnSpPr/>
              <p:nvPr/>
            </p:nvCxnSpPr>
            <p:spPr>
              <a:xfrm rot="10800000">
                <a:off x="13665187" y="294133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30" name="Google Shape;130;p15"/>
              <p:cNvSpPr/>
              <p:nvPr/>
            </p:nvSpPr>
            <p:spPr>
              <a:xfrm rot="10800000">
                <a:off x="16809641" y="5878740"/>
                <a:ext cx="2885017" cy="793325"/>
              </a:xfrm>
              <a:custGeom>
                <a:rect b="b" l="l" r="r" t="t"/>
                <a:pathLst>
                  <a:path extrusionOk="0" h="21600" w="21600">
                    <a:moveTo>
                      <a:pt x="0" y="21600"/>
                    </a:moveTo>
                    <a:lnTo>
                      <a:pt x="0" y="7412"/>
                    </a:lnTo>
                    <a:cubicBezTo>
                      <a:pt x="3" y="5499"/>
                      <a:pt x="218" y="3670"/>
                      <a:pt x="596" y="2339"/>
                    </a:cubicBezTo>
                    <a:cubicBezTo>
                      <a:pt x="1000" y="915"/>
                      <a:pt x="1552" y="190"/>
                      <a:pt x="2113" y="346"/>
                    </a:cubicBezTo>
                    <a:lnTo>
                      <a:pt x="19695" y="0"/>
                    </a:lnTo>
                    <a:cubicBezTo>
                      <a:pt x="20255" y="24"/>
                      <a:pt x="20786" y="933"/>
                      <a:pt x="21148" y="2490"/>
                    </a:cubicBezTo>
                    <a:cubicBezTo>
                      <a:pt x="21436" y="3730"/>
                      <a:pt x="21596" y="5298"/>
                      <a:pt x="21600" y="6922"/>
                    </a:cubicBezTo>
                    <a:lnTo>
                      <a:pt x="21600" y="21444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1" name="Google Shape;131;p15"/>
              <p:cNvSpPr txBox="1"/>
              <p:nvPr/>
            </p:nvSpPr>
            <p:spPr>
              <a:xfrm>
                <a:off x="18567110" y="5303906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2" name="Google Shape;132;p15"/>
              <p:cNvSpPr txBox="1"/>
              <p:nvPr/>
            </p:nvSpPr>
            <p:spPr>
              <a:xfrm>
                <a:off x="15692582" y="5303906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3" name="Google Shape;133;p15"/>
              <p:cNvSpPr txBox="1"/>
              <p:nvPr/>
            </p:nvSpPr>
            <p:spPr>
              <a:xfrm>
                <a:off x="18569587" y="3809636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4" name="Google Shape;134;p15"/>
              <p:cNvSpPr txBox="1"/>
              <p:nvPr/>
            </p:nvSpPr>
            <p:spPr>
              <a:xfrm>
                <a:off x="15695060" y="3809636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35" name="Google Shape;135;p15"/>
              <p:cNvCxnSpPr/>
              <p:nvPr/>
            </p:nvCxnSpPr>
            <p:spPr>
              <a:xfrm rot="10800000">
                <a:off x="16808752" y="443560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36" name="Google Shape;136;p15"/>
              <p:cNvCxnSpPr/>
              <p:nvPr/>
            </p:nvCxnSpPr>
            <p:spPr>
              <a:xfrm rot="10800000">
                <a:off x="19689299" y="443560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37" name="Google Shape;137;p15"/>
              <p:cNvSpPr txBox="1"/>
              <p:nvPr/>
            </p:nvSpPr>
            <p:spPr>
              <a:xfrm>
                <a:off x="18569587" y="2315367"/>
                <a:ext cx="2219209" cy="43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8" name="Google Shape;138;p15"/>
              <p:cNvSpPr txBox="1"/>
              <p:nvPr/>
            </p:nvSpPr>
            <p:spPr>
              <a:xfrm>
                <a:off x="15695060" y="2315367"/>
                <a:ext cx="2219208" cy="43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39" name="Google Shape;139;p15"/>
              <p:cNvCxnSpPr/>
              <p:nvPr/>
            </p:nvCxnSpPr>
            <p:spPr>
              <a:xfrm rot="10800000">
                <a:off x="16808752" y="294133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40" name="Google Shape;140;p15"/>
              <p:cNvCxnSpPr/>
              <p:nvPr/>
            </p:nvCxnSpPr>
            <p:spPr>
              <a:xfrm rot="10800000">
                <a:off x="19689299" y="2941337"/>
                <a:ext cx="0" cy="71256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</p:grpSp>
        <p:grpSp>
          <p:nvGrpSpPr>
            <p:cNvPr id="141" name="Google Shape;141;p15"/>
            <p:cNvGrpSpPr/>
            <p:nvPr/>
          </p:nvGrpSpPr>
          <p:grpSpPr>
            <a:xfrm>
              <a:off x="19156603" y="1024600"/>
              <a:ext cx="4064101" cy="687481"/>
              <a:chOff x="-819983" y="-28"/>
              <a:chExt cx="4064100" cy="687480"/>
            </a:xfrm>
          </p:grpSpPr>
          <p:sp>
            <p:nvSpPr>
              <p:cNvPr id="142" name="Google Shape;142;p15"/>
              <p:cNvSpPr txBox="1"/>
              <p:nvPr/>
            </p:nvSpPr>
            <p:spPr>
              <a:xfrm>
                <a:off x="-819983" y="-28"/>
                <a:ext cx="40641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43" name="Google Shape;143;p15"/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