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08974EA-4698-C342-8827-51658C911C7F}"/>
              </a:ext>
            </a:extLst>
          </p:cNvPr>
          <p:cNvGrpSpPr/>
          <p:nvPr/>
        </p:nvGrpSpPr>
        <p:grpSpPr>
          <a:xfrm>
            <a:off x="3644358" y="1024628"/>
            <a:ext cx="19576299" cy="10920301"/>
            <a:chOff x="3644358" y="1024628"/>
            <a:chExt cx="19576299" cy="1092030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F445D06-02A2-4A47-99D2-C3E23D3E556F}"/>
                </a:ext>
              </a:extLst>
            </p:cNvPr>
            <p:cNvGrpSpPr/>
            <p:nvPr/>
          </p:nvGrpSpPr>
          <p:grpSpPr>
            <a:xfrm>
              <a:off x="3644358" y="2315367"/>
              <a:ext cx="17144438" cy="9629562"/>
              <a:chOff x="3644358" y="2315367"/>
              <a:chExt cx="17144438" cy="9629562"/>
            </a:xfrm>
          </p:grpSpPr>
          <p:sp>
            <p:nvSpPr>
              <p:cNvPr id="1813" name="Line"/>
              <p:cNvSpPr/>
              <p:nvPr/>
            </p:nvSpPr>
            <p:spPr>
              <a:xfrm flipV="1">
                <a:off x="12209759" y="6684321"/>
                <a:ext cx="0" cy="4169673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14" name="Line"/>
              <p:cNvSpPr/>
              <p:nvPr/>
            </p:nvSpPr>
            <p:spPr>
              <a:xfrm rot="10800000">
                <a:off x="6195292" y="6657335"/>
                <a:ext cx="12051856" cy="3188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66" extrusionOk="0">
                    <a:moveTo>
                      <a:pt x="0" y="21519"/>
                    </a:moveTo>
                    <a:lnTo>
                      <a:pt x="0" y="1760"/>
                    </a:lnTo>
                    <a:cubicBezTo>
                      <a:pt x="1" y="1285"/>
                      <a:pt x="52" y="831"/>
                      <a:pt x="143" y="500"/>
                    </a:cubicBezTo>
                    <a:cubicBezTo>
                      <a:pt x="239" y="146"/>
                      <a:pt x="372" y="-34"/>
                      <a:pt x="506" y="5"/>
                    </a:cubicBezTo>
                    <a:lnTo>
                      <a:pt x="21144" y="5"/>
                    </a:lnTo>
                    <a:cubicBezTo>
                      <a:pt x="21278" y="11"/>
                      <a:pt x="21405" y="237"/>
                      <a:pt x="21492" y="623"/>
                    </a:cubicBezTo>
                    <a:cubicBezTo>
                      <a:pt x="21561" y="931"/>
                      <a:pt x="21599" y="1321"/>
                      <a:pt x="21600" y="1724"/>
                    </a:cubicBezTo>
                    <a:lnTo>
                      <a:pt x="21600" y="21566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15" name="Shape"/>
              <p:cNvSpPr/>
              <p:nvPr/>
            </p:nvSpPr>
            <p:spPr>
              <a:xfrm>
                <a:off x="9568430" y="10767400"/>
                <a:ext cx="5242853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16" name="Text Placeholder"/>
              <p:cNvSpPr txBox="1"/>
              <p:nvPr/>
            </p:nvSpPr>
            <p:spPr>
              <a:xfrm>
                <a:off x="10696404" y="11064064"/>
                <a:ext cx="2986904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17" name="Shape"/>
              <p:cNvSpPr/>
              <p:nvPr/>
            </p:nvSpPr>
            <p:spPr>
              <a:xfrm>
                <a:off x="4520602" y="7190651"/>
                <a:ext cx="3341247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18" name="Text Placeholder"/>
              <p:cNvSpPr txBox="1"/>
              <p:nvPr/>
            </p:nvSpPr>
            <p:spPr>
              <a:xfrm>
                <a:off x="5081621" y="7387867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19" name="Shape"/>
              <p:cNvSpPr/>
              <p:nvPr/>
            </p:nvSpPr>
            <p:spPr>
              <a:xfrm>
                <a:off x="10550597" y="7190651"/>
                <a:ext cx="3341247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20" name="Text Placeholder"/>
              <p:cNvSpPr txBox="1"/>
              <p:nvPr/>
            </p:nvSpPr>
            <p:spPr>
              <a:xfrm>
                <a:off x="11111616" y="7387867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21" name="Shape"/>
              <p:cNvSpPr/>
              <p:nvPr/>
            </p:nvSpPr>
            <p:spPr>
              <a:xfrm>
                <a:off x="16580592" y="7190651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22" name="Text Placeholder"/>
              <p:cNvSpPr txBox="1"/>
              <p:nvPr/>
            </p:nvSpPr>
            <p:spPr>
              <a:xfrm>
                <a:off x="17141610" y="7387867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23" name="Circle"/>
              <p:cNvSpPr/>
              <p:nvPr/>
            </p:nvSpPr>
            <p:spPr>
              <a:xfrm>
                <a:off x="5905607" y="8548169"/>
                <a:ext cx="576193" cy="576194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24" name="1"/>
              <p:cNvSpPr txBox="1"/>
              <p:nvPr/>
            </p:nvSpPr>
            <p:spPr>
              <a:xfrm>
                <a:off x="5982041" y="8597957"/>
                <a:ext cx="423326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1</a:t>
                </a:r>
              </a:p>
            </p:txBody>
          </p:sp>
          <p:sp>
            <p:nvSpPr>
              <p:cNvPr id="1825" name="Circle"/>
              <p:cNvSpPr/>
              <p:nvPr/>
            </p:nvSpPr>
            <p:spPr>
              <a:xfrm>
                <a:off x="17963119" y="8548169"/>
                <a:ext cx="576194" cy="576194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26" name="3"/>
              <p:cNvSpPr txBox="1"/>
              <p:nvPr/>
            </p:nvSpPr>
            <p:spPr>
              <a:xfrm>
                <a:off x="18039553" y="8597957"/>
                <a:ext cx="423326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3</a:t>
                </a:r>
              </a:p>
            </p:txBody>
          </p:sp>
          <p:sp>
            <p:nvSpPr>
              <p:cNvPr id="1827" name="Circle"/>
              <p:cNvSpPr/>
              <p:nvPr/>
            </p:nvSpPr>
            <p:spPr>
              <a:xfrm>
                <a:off x="11922675" y="8548169"/>
                <a:ext cx="576193" cy="576194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28" name="2"/>
              <p:cNvSpPr txBox="1"/>
              <p:nvPr/>
            </p:nvSpPr>
            <p:spPr>
              <a:xfrm>
                <a:off x="11999109" y="8597957"/>
                <a:ext cx="423326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2</a:t>
                </a:r>
              </a:p>
            </p:txBody>
          </p:sp>
          <p:sp>
            <p:nvSpPr>
              <p:cNvPr id="1829" name="Line"/>
              <p:cNvSpPr/>
              <p:nvPr/>
            </p:nvSpPr>
            <p:spPr>
              <a:xfrm rot="10800000">
                <a:off x="4761417" y="5878740"/>
                <a:ext cx="2885017" cy="793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7412"/>
                    </a:lnTo>
                    <a:cubicBezTo>
                      <a:pt x="3" y="5499"/>
                      <a:pt x="218" y="3670"/>
                      <a:pt x="596" y="2339"/>
                    </a:cubicBezTo>
                    <a:cubicBezTo>
                      <a:pt x="1000" y="915"/>
                      <a:pt x="1552" y="190"/>
                      <a:pt x="2113" y="346"/>
                    </a:cubicBezTo>
                    <a:lnTo>
                      <a:pt x="19695" y="0"/>
                    </a:lnTo>
                    <a:cubicBezTo>
                      <a:pt x="20255" y="24"/>
                      <a:pt x="20786" y="933"/>
                      <a:pt x="21148" y="2490"/>
                    </a:cubicBezTo>
                    <a:cubicBezTo>
                      <a:pt x="21436" y="3730"/>
                      <a:pt x="21596" y="5298"/>
                      <a:pt x="21600" y="6922"/>
                    </a:cubicBezTo>
                    <a:lnTo>
                      <a:pt x="21600" y="21444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30" name="Text Placeholder"/>
              <p:cNvSpPr txBox="1"/>
              <p:nvPr/>
            </p:nvSpPr>
            <p:spPr>
              <a:xfrm>
                <a:off x="6518886" y="5303906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31" name="Text Placeholder"/>
              <p:cNvSpPr txBox="1"/>
              <p:nvPr/>
            </p:nvSpPr>
            <p:spPr>
              <a:xfrm>
                <a:off x="3644358" y="5303906"/>
                <a:ext cx="2219208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32" name="Text Placeholder"/>
              <p:cNvSpPr txBox="1"/>
              <p:nvPr/>
            </p:nvSpPr>
            <p:spPr>
              <a:xfrm>
                <a:off x="6521363" y="3809636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33" name="Text Placeholder"/>
              <p:cNvSpPr txBox="1"/>
              <p:nvPr/>
            </p:nvSpPr>
            <p:spPr>
              <a:xfrm>
                <a:off x="3646835" y="3809636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34" name="Line"/>
              <p:cNvSpPr/>
              <p:nvPr/>
            </p:nvSpPr>
            <p:spPr>
              <a:xfrm flipV="1">
                <a:off x="4760528" y="443560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35" name="Line"/>
              <p:cNvSpPr/>
              <p:nvPr/>
            </p:nvSpPr>
            <p:spPr>
              <a:xfrm flipV="1">
                <a:off x="7641074" y="443560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36" name="Text Placeholder"/>
              <p:cNvSpPr txBox="1"/>
              <p:nvPr/>
            </p:nvSpPr>
            <p:spPr>
              <a:xfrm>
                <a:off x="6521363" y="2315367"/>
                <a:ext cx="2219209" cy="4318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37" name="Text Placeholder"/>
              <p:cNvSpPr txBox="1"/>
              <p:nvPr/>
            </p:nvSpPr>
            <p:spPr>
              <a:xfrm>
                <a:off x="3646835" y="2315367"/>
                <a:ext cx="2219209" cy="4318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38" name="Line"/>
              <p:cNvSpPr/>
              <p:nvPr/>
            </p:nvSpPr>
            <p:spPr>
              <a:xfrm flipV="1">
                <a:off x="4760528" y="294133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39" name="Line"/>
              <p:cNvSpPr/>
              <p:nvPr/>
            </p:nvSpPr>
            <p:spPr>
              <a:xfrm flipV="1">
                <a:off x="7641074" y="294133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40" name="Line"/>
              <p:cNvSpPr/>
              <p:nvPr/>
            </p:nvSpPr>
            <p:spPr>
              <a:xfrm rot="10800000">
                <a:off x="10785530" y="5878740"/>
                <a:ext cx="2885017" cy="793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7412"/>
                    </a:lnTo>
                    <a:cubicBezTo>
                      <a:pt x="3" y="5499"/>
                      <a:pt x="218" y="3670"/>
                      <a:pt x="596" y="2339"/>
                    </a:cubicBezTo>
                    <a:cubicBezTo>
                      <a:pt x="1000" y="915"/>
                      <a:pt x="1552" y="190"/>
                      <a:pt x="2113" y="346"/>
                    </a:cubicBezTo>
                    <a:lnTo>
                      <a:pt x="19695" y="0"/>
                    </a:lnTo>
                    <a:cubicBezTo>
                      <a:pt x="20255" y="24"/>
                      <a:pt x="20786" y="933"/>
                      <a:pt x="21148" y="2490"/>
                    </a:cubicBezTo>
                    <a:cubicBezTo>
                      <a:pt x="21436" y="3730"/>
                      <a:pt x="21596" y="5298"/>
                      <a:pt x="21600" y="6922"/>
                    </a:cubicBezTo>
                    <a:lnTo>
                      <a:pt x="21600" y="21444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41" name="Text Placeholder"/>
              <p:cNvSpPr txBox="1"/>
              <p:nvPr/>
            </p:nvSpPr>
            <p:spPr>
              <a:xfrm>
                <a:off x="12542998" y="5303906"/>
                <a:ext cx="2219208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42" name="Text Placeholder"/>
              <p:cNvSpPr txBox="1"/>
              <p:nvPr/>
            </p:nvSpPr>
            <p:spPr>
              <a:xfrm>
                <a:off x="9668470" y="5303906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43" name="Text Placeholder"/>
              <p:cNvSpPr txBox="1"/>
              <p:nvPr/>
            </p:nvSpPr>
            <p:spPr>
              <a:xfrm>
                <a:off x="12545477" y="3809636"/>
                <a:ext cx="2219208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44" name="Text Placeholder"/>
              <p:cNvSpPr txBox="1"/>
              <p:nvPr/>
            </p:nvSpPr>
            <p:spPr>
              <a:xfrm>
                <a:off x="9670948" y="3809636"/>
                <a:ext cx="2219208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45" name="Line"/>
              <p:cNvSpPr/>
              <p:nvPr/>
            </p:nvSpPr>
            <p:spPr>
              <a:xfrm flipV="1">
                <a:off x="10784641" y="443560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46" name="Line"/>
              <p:cNvSpPr/>
              <p:nvPr/>
            </p:nvSpPr>
            <p:spPr>
              <a:xfrm flipV="1">
                <a:off x="13665187" y="443560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47" name="Text Placeholder"/>
              <p:cNvSpPr txBox="1"/>
              <p:nvPr/>
            </p:nvSpPr>
            <p:spPr>
              <a:xfrm>
                <a:off x="12545477" y="2315367"/>
                <a:ext cx="2219208" cy="4318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48" name="Text Placeholder"/>
              <p:cNvSpPr txBox="1"/>
              <p:nvPr/>
            </p:nvSpPr>
            <p:spPr>
              <a:xfrm>
                <a:off x="9670948" y="2315367"/>
                <a:ext cx="2219208" cy="4318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49" name="Line"/>
              <p:cNvSpPr/>
              <p:nvPr/>
            </p:nvSpPr>
            <p:spPr>
              <a:xfrm flipV="1">
                <a:off x="10784641" y="294133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0" name="Line"/>
              <p:cNvSpPr/>
              <p:nvPr/>
            </p:nvSpPr>
            <p:spPr>
              <a:xfrm flipV="1">
                <a:off x="13665187" y="294133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1" name="Line"/>
              <p:cNvSpPr/>
              <p:nvPr/>
            </p:nvSpPr>
            <p:spPr>
              <a:xfrm rot="10800000">
                <a:off x="16809641" y="5878740"/>
                <a:ext cx="2885017" cy="7933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7412"/>
                    </a:lnTo>
                    <a:cubicBezTo>
                      <a:pt x="3" y="5499"/>
                      <a:pt x="218" y="3670"/>
                      <a:pt x="596" y="2339"/>
                    </a:cubicBezTo>
                    <a:cubicBezTo>
                      <a:pt x="1000" y="915"/>
                      <a:pt x="1552" y="190"/>
                      <a:pt x="2113" y="346"/>
                    </a:cubicBezTo>
                    <a:lnTo>
                      <a:pt x="19695" y="0"/>
                    </a:lnTo>
                    <a:cubicBezTo>
                      <a:pt x="20255" y="24"/>
                      <a:pt x="20786" y="933"/>
                      <a:pt x="21148" y="2490"/>
                    </a:cubicBezTo>
                    <a:cubicBezTo>
                      <a:pt x="21436" y="3730"/>
                      <a:pt x="21596" y="5298"/>
                      <a:pt x="21600" y="6922"/>
                    </a:cubicBezTo>
                    <a:lnTo>
                      <a:pt x="21600" y="21444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2" name="Text Placeholder"/>
              <p:cNvSpPr txBox="1"/>
              <p:nvPr/>
            </p:nvSpPr>
            <p:spPr>
              <a:xfrm>
                <a:off x="18567110" y="5303906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53" name="Text Placeholder"/>
              <p:cNvSpPr txBox="1"/>
              <p:nvPr/>
            </p:nvSpPr>
            <p:spPr>
              <a:xfrm>
                <a:off x="15692582" y="5303906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54" name="Text Placeholder"/>
              <p:cNvSpPr txBox="1"/>
              <p:nvPr/>
            </p:nvSpPr>
            <p:spPr>
              <a:xfrm>
                <a:off x="18569587" y="3809636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55" name="Text Placeholder"/>
              <p:cNvSpPr txBox="1"/>
              <p:nvPr/>
            </p:nvSpPr>
            <p:spPr>
              <a:xfrm>
                <a:off x="15695060" y="3809636"/>
                <a:ext cx="2219208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56" name="Line"/>
              <p:cNvSpPr/>
              <p:nvPr/>
            </p:nvSpPr>
            <p:spPr>
              <a:xfrm flipV="1">
                <a:off x="16808752" y="443560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7" name="Line"/>
              <p:cNvSpPr/>
              <p:nvPr/>
            </p:nvSpPr>
            <p:spPr>
              <a:xfrm flipV="1">
                <a:off x="19689299" y="443560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58" name="Text Placeholder"/>
              <p:cNvSpPr txBox="1"/>
              <p:nvPr/>
            </p:nvSpPr>
            <p:spPr>
              <a:xfrm>
                <a:off x="18569587" y="2315367"/>
                <a:ext cx="2219209" cy="4318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59" name="Text Placeholder"/>
              <p:cNvSpPr txBox="1"/>
              <p:nvPr/>
            </p:nvSpPr>
            <p:spPr>
              <a:xfrm>
                <a:off x="15695060" y="2315367"/>
                <a:ext cx="2219208" cy="4318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60" name="Line"/>
              <p:cNvSpPr/>
              <p:nvPr/>
            </p:nvSpPr>
            <p:spPr>
              <a:xfrm flipV="1">
                <a:off x="16808752" y="294133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61" name="Line"/>
              <p:cNvSpPr/>
              <p:nvPr/>
            </p:nvSpPr>
            <p:spPr>
              <a:xfrm flipV="1">
                <a:off x="19689299" y="2941337"/>
                <a:ext cx="0" cy="71256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6" name="Group">
              <a:extLst>
                <a:ext uri="{FF2B5EF4-FFF2-40B4-BE49-F238E27FC236}">
                  <a16:creationId xmlns:a16="http://schemas.microsoft.com/office/drawing/2014/main" id="{C6FA1699-B921-0A4A-BAFA-BFF0EDB6DA8E}"/>
                </a:ext>
              </a:extLst>
            </p:cNvPr>
            <p:cNvGrpSpPr/>
            <p:nvPr/>
          </p:nvGrpSpPr>
          <p:grpSpPr>
            <a:xfrm>
              <a:off x="19976586" y="1024628"/>
              <a:ext cx="3244071" cy="687453"/>
              <a:chOff x="0" y="0"/>
              <a:chExt cx="3244070" cy="687452"/>
            </a:xfrm>
          </p:grpSpPr>
          <p:sp>
            <p:nvSpPr>
              <p:cNvPr id="57" name="Template by HiSlide.io">
                <a:extLst>
                  <a:ext uri="{FF2B5EF4-FFF2-40B4-BE49-F238E27FC236}">
                    <a16:creationId xmlns:a16="http://schemas.microsoft.com/office/drawing/2014/main" id="{F0102C72-C0A7-CB45-891F-D4046285B8C6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58" name="PowerPoint - Keynote - Google Slides">
                <a:extLst>
                  <a:ext uri="{FF2B5EF4-FFF2-40B4-BE49-F238E27FC236}">
                    <a16:creationId xmlns:a16="http://schemas.microsoft.com/office/drawing/2014/main" id="{C4D0E6B0-E59D-0F45-8C9C-A0B767C57971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58</Words>
  <Application>Microsoft Macintosh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2020-01-23T16:10:56Z</dcterms:modified>
</cp:coreProperties>
</file>