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5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DEAE205-219F-4C41-A5C3-031C5CB15CB8}"/>
              </a:ext>
            </a:extLst>
          </p:cNvPr>
          <p:cNvGrpSpPr/>
          <p:nvPr/>
        </p:nvGrpSpPr>
        <p:grpSpPr>
          <a:xfrm>
            <a:off x="1930550" y="648067"/>
            <a:ext cx="10453802" cy="7411664"/>
            <a:chOff x="1930550" y="648067"/>
            <a:chExt cx="10453802" cy="7411664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BA8D701-E4B9-A54D-AC27-5637E3A32F73}"/>
                </a:ext>
              </a:extLst>
            </p:cNvPr>
            <p:cNvGrpSpPr/>
            <p:nvPr/>
          </p:nvGrpSpPr>
          <p:grpSpPr>
            <a:xfrm>
              <a:off x="1930550" y="2339762"/>
              <a:ext cx="9143700" cy="5719969"/>
              <a:chOff x="1930550" y="2339762"/>
              <a:chExt cx="9143700" cy="5719969"/>
            </a:xfrm>
          </p:grpSpPr>
          <p:sp>
            <p:nvSpPr>
              <p:cNvPr id="1848" name="Line"/>
              <p:cNvSpPr/>
              <p:nvPr/>
            </p:nvSpPr>
            <p:spPr>
              <a:xfrm flipV="1">
                <a:off x="6498764" y="5254072"/>
                <a:ext cx="0" cy="2223827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49" name="Line"/>
              <p:cNvSpPr/>
              <p:nvPr/>
            </p:nvSpPr>
            <p:spPr>
              <a:xfrm rot="10800000">
                <a:off x="3291048" y="5239680"/>
                <a:ext cx="6427658" cy="17005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66" extrusionOk="0">
                    <a:moveTo>
                      <a:pt x="0" y="21519"/>
                    </a:moveTo>
                    <a:lnTo>
                      <a:pt x="0" y="1760"/>
                    </a:lnTo>
                    <a:cubicBezTo>
                      <a:pt x="1" y="1285"/>
                      <a:pt x="52" y="831"/>
                      <a:pt x="143" y="500"/>
                    </a:cubicBezTo>
                    <a:cubicBezTo>
                      <a:pt x="239" y="146"/>
                      <a:pt x="372" y="-34"/>
                      <a:pt x="506" y="5"/>
                    </a:cubicBezTo>
                    <a:lnTo>
                      <a:pt x="21144" y="5"/>
                    </a:lnTo>
                    <a:cubicBezTo>
                      <a:pt x="21278" y="11"/>
                      <a:pt x="21405" y="237"/>
                      <a:pt x="21492" y="623"/>
                    </a:cubicBezTo>
                    <a:cubicBezTo>
                      <a:pt x="21561" y="931"/>
                      <a:pt x="21599" y="1321"/>
                      <a:pt x="21600" y="1724"/>
                    </a:cubicBezTo>
                    <a:lnTo>
                      <a:pt x="21600" y="21566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0" name="Shape"/>
              <p:cNvSpPr/>
              <p:nvPr/>
            </p:nvSpPr>
            <p:spPr>
              <a:xfrm>
                <a:off x="5090055" y="7431715"/>
                <a:ext cx="2796190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1" name="Text Placeholder"/>
              <p:cNvSpPr txBox="1"/>
              <p:nvPr/>
            </p:nvSpPr>
            <p:spPr>
              <a:xfrm>
                <a:off x="5196239" y="7564536"/>
                <a:ext cx="2583821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52" name="Shape"/>
              <p:cNvSpPr/>
              <p:nvPr/>
            </p:nvSpPr>
            <p:spPr>
              <a:xfrm>
                <a:off x="2397880" y="5524114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3" name="Text Placeholder"/>
              <p:cNvSpPr txBox="1"/>
              <p:nvPr/>
            </p:nvSpPr>
            <p:spPr>
              <a:xfrm>
                <a:off x="2522927" y="5603897"/>
                <a:ext cx="1536701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54" name="Shape"/>
              <p:cNvSpPr/>
              <p:nvPr/>
            </p:nvSpPr>
            <p:spPr>
              <a:xfrm>
                <a:off x="5613878" y="5524114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5" name="Text Placeholder"/>
              <p:cNvSpPr txBox="1"/>
              <p:nvPr/>
            </p:nvSpPr>
            <p:spPr>
              <a:xfrm>
                <a:off x="5738924" y="5603897"/>
                <a:ext cx="1539179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56" name="Shape"/>
              <p:cNvSpPr/>
              <p:nvPr/>
            </p:nvSpPr>
            <p:spPr>
              <a:xfrm>
                <a:off x="8829875" y="5524114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7" name="Text Placeholder"/>
              <p:cNvSpPr txBox="1"/>
              <p:nvPr/>
            </p:nvSpPr>
            <p:spPr>
              <a:xfrm>
                <a:off x="8954923" y="5603897"/>
                <a:ext cx="15391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58" name="Circle"/>
              <p:cNvSpPr/>
              <p:nvPr/>
            </p:nvSpPr>
            <p:spPr>
              <a:xfrm>
                <a:off x="3136549" y="6248124"/>
                <a:ext cx="307304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9" name="1"/>
              <p:cNvSpPr txBox="1"/>
              <p:nvPr/>
            </p:nvSpPr>
            <p:spPr>
              <a:xfrm>
                <a:off x="3177314" y="6249278"/>
                <a:ext cx="225774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1</a:t>
                </a:r>
              </a:p>
            </p:txBody>
          </p:sp>
          <p:sp>
            <p:nvSpPr>
              <p:cNvPr id="1860" name="Circle"/>
              <p:cNvSpPr/>
              <p:nvPr/>
            </p:nvSpPr>
            <p:spPr>
              <a:xfrm>
                <a:off x="9567223" y="6248124"/>
                <a:ext cx="307304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61" name="3"/>
              <p:cNvSpPr txBox="1"/>
              <p:nvPr/>
            </p:nvSpPr>
            <p:spPr>
              <a:xfrm>
                <a:off x="9607988" y="6249278"/>
                <a:ext cx="225775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3</a:t>
                </a:r>
              </a:p>
            </p:txBody>
          </p:sp>
          <p:sp>
            <p:nvSpPr>
              <p:cNvPr id="1862" name="Circle"/>
              <p:cNvSpPr/>
              <p:nvPr/>
            </p:nvSpPr>
            <p:spPr>
              <a:xfrm>
                <a:off x="6345653" y="6248124"/>
                <a:ext cx="307303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63" name="2"/>
              <p:cNvSpPr txBox="1"/>
              <p:nvPr/>
            </p:nvSpPr>
            <p:spPr>
              <a:xfrm>
                <a:off x="6386418" y="6249278"/>
                <a:ext cx="225774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2</a:t>
                </a:r>
              </a:p>
            </p:txBody>
          </p:sp>
          <p:sp>
            <p:nvSpPr>
              <p:cNvPr id="1864" name="Line"/>
              <p:cNvSpPr/>
              <p:nvPr/>
            </p:nvSpPr>
            <p:spPr>
              <a:xfrm rot="10800000">
                <a:off x="2526315" y="4824428"/>
                <a:ext cx="1538675" cy="4231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7412"/>
                    </a:lnTo>
                    <a:cubicBezTo>
                      <a:pt x="3" y="5499"/>
                      <a:pt x="218" y="3670"/>
                      <a:pt x="596" y="2339"/>
                    </a:cubicBezTo>
                    <a:cubicBezTo>
                      <a:pt x="1000" y="915"/>
                      <a:pt x="1552" y="190"/>
                      <a:pt x="2113" y="346"/>
                    </a:cubicBezTo>
                    <a:lnTo>
                      <a:pt x="19695" y="0"/>
                    </a:lnTo>
                    <a:cubicBezTo>
                      <a:pt x="20255" y="24"/>
                      <a:pt x="20786" y="933"/>
                      <a:pt x="21148" y="2490"/>
                    </a:cubicBezTo>
                    <a:cubicBezTo>
                      <a:pt x="21436" y="3730"/>
                      <a:pt x="21596" y="5298"/>
                      <a:pt x="21600" y="6922"/>
                    </a:cubicBezTo>
                    <a:lnTo>
                      <a:pt x="21600" y="21444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65" name="Text Placeholder"/>
              <p:cNvSpPr txBox="1"/>
              <p:nvPr/>
            </p:nvSpPr>
            <p:spPr>
              <a:xfrm>
                <a:off x="3463631" y="4263850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66" name="Text Placeholder"/>
              <p:cNvSpPr txBox="1"/>
              <p:nvPr/>
            </p:nvSpPr>
            <p:spPr>
              <a:xfrm>
                <a:off x="1930550" y="4263850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67" name="Text Placeholder"/>
              <p:cNvSpPr txBox="1"/>
              <p:nvPr/>
            </p:nvSpPr>
            <p:spPr>
              <a:xfrm>
                <a:off x="3464952" y="3314506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68" name="Text Placeholder"/>
              <p:cNvSpPr txBox="1"/>
              <p:nvPr/>
            </p:nvSpPr>
            <p:spPr>
              <a:xfrm>
                <a:off x="1931871" y="3314506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69" name="Line"/>
              <p:cNvSpPr/>
              <p:nvPr/>
            </p:nvSpPr>
            <p:spPr>
              <a:xfrm flipV="1">
                <a:off x="2525840" y="3800757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70" name="Line"/>
              <p:cNvSpPr/>
              <p:nvPr/>
            </p:nvSpPr>
            <p:spPr>
              <a:xfrm flipV="1">
                <a:off x="4062131" y="3800757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71" name="Text Placeholder"/>
              <p:cNvSpPr txBox="1"/>
              <p:nvPr/>
            </p:nvSpPr>
            <p:spPr>
              <a:xfrm>
                <a:off x="3464952" y="2339762"/>
                <a:ext cx="1183579" cy="4859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72" name="Text Placeholder"/>
              <p:cNvSpPr txBox="1"/>
              <p:nvPr/>
            </p:nvSpPr>
            <p:spPr>
              <a:xfrm>
                <a:off x="1931871" y="2339762"/>
                <a:ext cx="1183578" cy="4859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73" name="Line"/>
              <p:cNvSpPr/>
              <p:nvPr/>
            </p:nvSpPr>
            <p:spPr>
              <a:xfrm flipV="1">
                <a:off x="2525840" y="2826012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74" name="Line"/>
              <p:cNvSpPr/>
              <p:nvPr/>
            </p:nvSpPr>
            <p:spPr>
              <a:xfrm flipV="1">
                <a:off x="4062131" y="2826012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75" name="Line"/>
              <p:cNvSpPr/>
              <p:nvPr/>
            </p:nvSpPr>
            <p:spPr>
              <a:xfrm rot="10800000">
                <a:off x="5739176" y="4824428"/>
                <a:ext cx="1538675" cy="4231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7412"/>
                    </a:lnTo>
                    <a:cubicBezTo>
                      <a:pt x="3" y="5499"/>
                      <a:pt x="218" y="3670"/>
                      <a:pt x="596" y="2339"/>
                    </a:cubicBezTo>
                    <a:cubicBezTo>
                      <a:pt x="1000" y="915"/>
                      <a:pt x="1552" y="190"/>
                      <a:pt x="2113" y="346"/>
                    </a:cubicBezTo>
                    <a:lnTo>
                      <a:pt x="19695" y="0"/>
                    </a:lnTo>
                    <a:cubicBezTo>
                      <a:pt x="20255" y="24"/>
                      <a:pt x="20786" y="933"/>
                      <a:pt x="21148" y="2490"/>
                    </a:cubicBezTo>
                    <a:cubicBezTo>
                      <a:pt x="21436" y="3730"/>
                      <a:pt x="21596" y="5298"/>
                      <a:pt x="21600" y="6922"/>
                    </a:cubicBezTo>
                    <a:lnTo>
                      <a:pt x="21600" y="21444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76" name="Text Placeholder"/>
              <p:cNvSpPr txBox="1"/>
              <p:nvPr/>
            </p:nvSpPr>
            <p:spPr>
              <a:xfrm>
                <a:off x="6676491" y="4263850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77" name="Text Placeholder"/>
              <p:cNvSpPr txBox="1"/>
              <p:nvPr/>
            </p:nvSpPr>
            <p:spPr>
              <a:xfrm>
                <a:off x="5143410" y="4263850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78" name="Text Placeholder"/>
              <p:cNvSpPr txBox="1"/>
              <p:nvPr/>
            </p:nvSpPr>
            <p:spPr>
              <a:xfrm>
                <a:off x="6677813" y="3314506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79" name="Text Placeholder"/>
              <p:cNvSpPr txBox="1"/>
              <p:nvPr/>
            </p:nvSpPr>
            <p:spPr>
              <a:xfrm>
                <a:off x="5144731" y="3314506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80" name="Line"/>
              <p:cNvSpPr/>
              <p:nvPr/>
            </p:nvSpPr>
            <p:spPr>
              <a:xfrm flipV="1">
                <a:off x="5738701" y="3800757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81" name="Line"/>
              <p:cNvSpPr/>
              <p:nvPr/>
            </p:nvSpPr>
            <p:spPr>
              <a:xfrm flipV="1">
                <a:off x="7274992" y="3800757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82" name="Text Placeholder"/>
              <p:cNvSpPr txBox="1"/>
              <p:nvPr/>
            </p:nvSpPr>
            <p:spPr>
              <a:xfrm>
                <a:off x="6677813" y="2339762"/>
                <a:ext cx="1183579" cy="4859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83" name="Text Placeholder"/>
              <p:cNvSpPr txBox="1"/>
              <p:nvPr/>
            </p:nvSpPr>
            <p:spPr>
              <a:xfrm>
                <a:off x="5144731" y="2339762"/>
                <a:ext cx="1183579" cy="4859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84" name="Line"/>
              <p:cNvSpPr/>
              <p:nvPr/>
            </p:nvSpPr>
            <p:spPr>
              <a:xfrm flipV="1">
                <a:off x="5738701" y="2826012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85" name="Line"/>
              <p:cNvSpPr/>
              <p:nvPr/>
            </p:nvSpPr>
            <p:spPr>
              <a:xfrm flipV="1">
                <a:off x="7274992" y="2826012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86" name="Line"/>
              <p:cNvSpPr/>
              <p:nvPr/>
            </p:nvSpPr>
            <p:spPr>
              <a:xfrm rot="10800000">
                <a:off x="8952035" y="4824428"/>
                <a:ext cx="1538675" cy="4231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7412"/>
                    </a:lnTo>
                    <a:cubicBezTo>
                      <a:pt x="3" y="5499"/>
                      <a:pt x="218" y="3670"/>
                      <a:pt x="596" y="2339"/>
                    </a:cubicBezTo>
                    <a:cubicBezTo>
                      <a:pt x="1000" y="915"/>
                      <a:pt x="1552" y="190"/>
                      <a:pt x="2113" y="346"/>
                    </a:cubicBezTo>
                    <a:lnTo>
                      <a:pt x="19695" y="0"/>
                    </a:lnTo>
                    <a:cubicBezTo>
                      <a:pt x="20255" y="24"/>
                      <a:pt x="20786" y="933"/>
                      <a:pt x="21148" y="2490"/>
                    </a:cubicBezTo>
                    <a:cubicBezTo>
                      <a:pt x="21436" y="3730"/>
                      <a:pt x="21596" y="5298"/>
                      <a:pt x="21600" y="6922"/>
                    </a:cubicBezTo>
                    <a:lnTo>
                      <a:pt x="21600" y="21444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87" name="Text Placeholder"/>
              <p:cNvSpPr txBox="1"/>
              <p:nvPr/>
            </p:nvSpPr>
            <p:spPr>
              <a:xfrm>
                <a:off x="9889351" y="4263850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88" name="Text Placeholder"/>
              <p:cNvSpPr txBox="1"/>
              <p:nvPr/>
            </p:nvSpPr>
            <p:spPr>
              <a:xfrm>
                <a:off x="8356270" y="4263850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89" name="Text Placeholder"/>
              <p:cNvSpPr txBox="1"/>
              <p:nvPr/>
            </p:nvSpPr>
            <p:spPr>
              <a:xfrm>
                <a:off x="9890672" y="3314506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90" name="Text Placeholder"/>
              <p:cNvSpPr txBox="1"/>
              <p:nvPr/>
            </p:nvSpPr>
            <p:spPr>
              <a:xfrm>
                <a:off x="8357590" y="3314506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91" name="Line"/>
              <p:cNvSpPr/>
              <p:nvPr/>
            </p:nvSpPr>
            <p:spPr>
              <a:xfrm flipV="1">
                <a:off x="8951561" y="3800757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92" name="Line"/>
              <p:cNvSpPr/>
              <p:nvPr/>
            </p:nvSpPr>
            <p:spPr>
              <a:xfrm flipV="1">
                <a:off x="10487852" y="3800757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93" name="Text Placeholder"/>
              <p:cNvSpPr txBox="1"/>
              <p:nvPr/>
            </p:nvSpPr>
            <p:spPr>
              <a:xfrm>
                <a:off x="9890672" y="2339762"/>
                <a:ext cx="1183578" cy="4859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94" name="Text Placeholder"/>
              <p:cNvSpPr txBox="1"/>
              <p:nvPr/>
            </p:nvSpPr>
            <p:spPr>
              <a:xfrm>
                <a:off x="8357590" y="2339762"/>
                <a:ext cx="1183579" cy="4859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95" name="Line"/>
              <p:cNvSpPr/>
              <p:nvPr/>
            </p:nvSpPr>
            <p:spPr>
              <a:xfrm flipV="1">
                <a:off x="8951561" y="2826012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96" name="Line"/>
              <p:cNvSpPr/>
              <p:nvPr/>
            </p:nvSpPr>
            <p:spPr>
              <a:xfrm flipV="1">
                <a:off x="10487852" y="2826012"/>
                <a:ext cx="0" cy="38003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6" name="Group">
              <a:extLst>
                <a:ext uri="{FF2B5EF4-FFF2-40B4-BE49-F238E27FC236}">
                  <a16:creationId xmlns:a16="http://schemas.microsoft.com/office/drawing/2014/main" id="{743F520C-2AD0-734F-A5B3-EB8DDE91A12F}"/>
                </a:ext>
              </a:extLst>
            </p:cNvPr>
            <p:cNvGrpSpPr/>
            <p:nvPr/>
          </p:nvGrpSpPr>
          <p:grpSpPr>
            <a:xfrm>
              <a:off x="10098114" y="648067"/>
              <a:ext cx="2286238" cy="447583"/>
              <a:chOff x="0" y="0"/>
              <a:chExt cx="2286237" cy="447580"/>
            </a:xfrm>
          </p:grpSpPr>
          <p:sp>
            <p:nvSpPr>
              <p:cNvPr id="57" name="Template by HiSlide.io">
                <a:extLst>
                  <a:ext uri="{FF2B5EF4-FFF2-40B4-BE49-F238E27FC236}">
                    <a16:creationId xmlns:a16="http://schemas.microsoft.com/office/drawing/2014/main" id="{1DCA1864-44EA-7845-BA49-A34DD53CB365}"/>
                  </a:ext>
                </a:extLst>
              </p:cNvPr>
              <p:cNvSpPr/>
              <p:nvPr/>
            </p:nvSpPr>
            <p:spPr>
              <a:xfrm>
                <a:off x="0" y="0"/>
                <a:ext cx="228623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58" name="PowerPoint - Keynote - Google Slides">
                <a:extLst>
                  <a:ext uri="{FF2B5EF4-FFF2-40B4-BE49-F238E27FC236}">
                    <a16:creationId xmlns:a16="http://schemas.microsoft.com/office/drawing/2014/main" id="{3CCB9F46-9B29-954F-AD9E-C5FD9A847362}"/>
                  </a:ext>
                </a:extLst>
              </p:cNvPr>
              <p:cNvSpPr/>
              <p:nvPr/>
            </p:nvSpPr>
            <p:spPr>
              <a:xfrm>
                <a:off x="250422" y="285144"/>
                <a:ext cx="2022847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58</Words>
  <Application>Microsoft Macintosh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2020-01-23T16:11:09Z</dcterms:modified>
</cp:coreProperties>
</file>