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8653AC9-BD7A-C44E-8214-C499606C5F35}"/>
              </a:ext>
            </a:extLst>
          </p:cNvPr>
          <p:cNvGrpSpPr/>
          <p:nvPr/>
        </p:nvGrpSpPr>
        <p:grpSpPr>
          <a:xfrm>
            <a:off x="1139735" y="648067"/>
            <a:ext cx="11244617" cy="6619679"/>
            <a:chOff x="1139735" y="648067"/>
            <a:chExt cx="11244617" cy="661967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0DDC070-F9E8-A741-8532-D0D1C5A791A7}"/>
                </a:ext>
              </a:extLst>
            </p:cNvPr>
            <p:cNvGrpSpPr/>
            <p:nvPr/>
          </p:nvGrpSpPr>
          <p:grpSpPr>
            <a:xfrm>
              <a:off x="1139735" y="2422920"/>
              <a:ext cx="10709498" cy="4844826"/>
              <a:chOff x="1139735" y="2422920"/>
              <a:chExt cx="10709498" cy="4844826"/>
            </a:xfrm>
          </p:grpSpPr>
          <p:sp>
            <p:nvSpPr>
              <p:cNvPr id="2047" name="Line"/>
              <p:cNvSpPr/>
              <p:nvPr/>
            </p:nvSpPr>
            <p:spPr>
              <a:xfrm>
                <a:off x="8455781" y="5550120"/>
                <a:ext cx="791849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48" name="Line"/>
              <p:cNvSpPr/>
              <p:nvPr/>
            </p:nvSpPr>
            <p:spPr>
              <a:xfrm>
                <a:off x="8455781" y="4149294"/>
                <a:ext cx="791849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49" name="Line"/>
              <p:cNvSpPr/>
              <p:nvPr/>
            </p:nvSpPr>
            <p:spPr>
              <a:xfrm>
                <a:off x="3753175" y="5548134"/>
                <a:ext cx="791849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0" name="Line"/>
              <p:cNvSpPr/>
              <p:nvPr/>
            </p:nvSpPr>
            <p:spPr>
              <a:xfrm>
                <a:off x="3753175" y="4147308"/>
                <a:ext cx="791849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1" name="Line"/>
              <p:cNvSpPr/>
              <p:nvPr/>
            </p:nvSpPr>
            <p:spPr>
              <a:xfrm>
                <a:off x="3789295" y="4907731"/>
                <a:ext cx="1469726" cy="2048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9013" y="21600"/>
                    </a:lnTo>
                    <a:cubicBezTo>
                      <a:pt x="9499" y="21582"/>
                      <a:pt x="9962" y="21448"/>
                      <a:pt x="10329" y="21219"/>
                    </a:cubicBezTo>
                    <a:cubicBezTo>
                      <a:pt x="10784" y="20936"/>
                      <a:pt x="11057" y="20532"/>
                      <a:pt x="11085" y="20101"/>
                    </a:cubicBezTo>
                    <a:lnTo>
                      <a:pt x="11085" y="1626"/>
                    </a:lnTo>
                    <a:cubicBezTo>
                      <a:pt x="11064" y="1206"/>
                      <a:pt x="11278" y="797"/>
                      <a:pt x="11680" y="492"/>
                    </a:cubicBezTo>
                    <a:cubicBezTo>
                      <a:pt x="12092" y="180"/>
                      <a:pt x="12663" y="2"/>
                      <a:pt x="13262" y="0"/>
                    </a:cubicBezTo>
                    <a:lnTo>
                      <a:pt x="21600" y="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2" name="Line"/>
              <p:cNvSpPr/>
              <p:nvPr/>
            </p:nvSpPr>
            <p:spPr>
              <a:xfrm>
                <a:off x="7738272" y="4907731"/>
                <a:ext cx="1469727" cy="2048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2587" y="21600"/>
                    </a:lnTo>
                    <a:cubicBezTo>
                      <a:pt x="12101" y="21582"/>
                      <a:pt x="11638" y="21448"/>
                      <a:pt x="11271" y="21219"/>
                    </a:cubicBezTo>
                    <a:cubicBezTo>
                      <a:pt x="10816" y="20936"/>
                      <a:pt x="10543" y="20532"/>
                      <a:pt x="10515" y="20101"/>
                    </a:cubicBezTo>
                    <a:lnTo>
                      <a:pt x="10515" y="1626"/>
                    </a:lnTo>
                    <a:cubicBezTo>
                      <a:pt x="10536" y="1206"/>
                      <a:pt x="10322" y="797"/>
                      <a:pt x="9920" y="492"/>
                    </a:cubicBezTo>
                    <a:cubicBezTo>
                      <a:pt x="9508" y="180"/>
                      <a:pt x="8937" y="2"/>
                      <a:pt x="8338" y="0"/>
                    </a:cubicBez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3" name="Line"/>
              <p:cNvSpPr/>
              <p:nvPr/>
            </p:nvSpPr>
            <p:spPr>
              <a:xfrm>
                <a:off x="3789295" y="2740799"/>
                <a:ext cx="1469726" cy="2048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9013" y="0"/>
                    </a:lnTo>
                    <a:cubicBezTo>
                      <a:pt x="9499" y="18"/>
                      <a:pt x="9962" y="152"/>
                      <a:pt x="10329" y="381"/>
                    </a:cubicBezTo>
                    <a:cubicBezTo>
                      <a:pt x="10784" y="664"/>
                      <a:pt x="11057" y="1068"/>
                      <a:pt x="11085" y="1499"/>
                    </a:cubicBezTo>
                    <a:lnTo>
                      <a:pt x="11085" y="19974"/>
                    </a:lnTo>
                    <a:cubicBezTo>
                      <a:pt x="11064" y="20394"/>
                      <a:pt x="11278" y="20803"/>
                      <a:pt x="11680" y="21108"/>
                    </a:cubicBezTo>
                    <a:cubicBezTo>
                      <a:pt x="12092" y="21420"/>
                      <a:pt x="12663" y="21598"/>
                      <a:pt x="13262" y="21600"/>
                    </a:cubicBez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4" name="Line"/>
              <p:cNvSpPr/>
              <p:nvPr/>
            </p:nvSpPr>
            <p:spPr>
              <a:xfrm>
                <a:off x="7738272" y="2740799"/>
                <a:ext cx="1469727" cy="2048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2587" y="0"/>
                    </a:lnTo>
                    <a:cubicBezTo>
                      <a:pt x="12101" y="18"/>
                      <a:pt x="11638" y="152"/>
                      <a:pt x="11271" y="381"/>
                    </a:cubicBezTo>
                    <a:cubicBezTo>
                      <a:pt x="10816" y="664"/>
                      <a:pt x="10543" y="1068"/>
                      <a:pt x="10515" y="1499"/>
                    </a:cubicBezTo>
                    <a:lnTo>
                      <a:pt x="10515" y="19974"/>
                    </a:lnTo>
                    <a:cubicBezTo>
                      <a:pt x="10536" y="20394"/>
                      <a:pt x="10322" y="20803"/>
                      <a:pt x="9920" y="21108"/>
                    </a:cubicBezTo>
                    <a:cubicBezTo>
                      <a:pt x="9508" y="21420"/>
                      <a:pt x="8937" y="21598"/>
                      <a:pt x="8338" y="21600"/>
                    </a:cubicBezTo>
                    <a:lnTo>
                      <a:pt x="0" y="2160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5" name="Shape"/>
              <p:cNvSpPr/>
              <p:nvPr/>
            </p:nvSpPr>
            <p:spPr>
              <a:xfrm>
                <a:off x="5096388" y="4530504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6" name="Text Placeholder"/>
              <p:cNvSpPr txBox="1"/>
              <p:nvPr/>
            </p:nvSpPr>
            <p:spPr>
              <a:xfrm>
                <a:off x="5528092" y="4663325"/>
                <a:ext cx="19486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57" name="Shape"/>
              <p:cNvSpPr/>
              <p:nvPr/>
            </p:nvSpPr>
            <p:spPr>
              <a:xfrm>
                <a:off x="1139735" y="242292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58" name="Text Placeholder"/>
              <p:cNvSpPr txBox="1"/>
              <p:nvPr/>
            </p:nvSpPr>
            <p:spPr>
              <a:xfrm>
                <a:off x="1571438" y="2555740"/>
                <a:ext cx="19486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59" name="Shape"/>
              <p:cNvSpPr/>
              <p:nvPr/>
            </p:nvSpPr>
            <p:spPr>
              <a:xfrm>
                <a:off x="1139735" y="663973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60" name="Text Placeholder"/>
              <p:cNvSpPr txBox="1"/>
              <p:nvPr/>
            </p:nvSpPr>
            <p:spPr>
              <a:xfrm>
                <a:off x="1571438" y="6772551"/>
                <a:ext cx="1948616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61" name="Shape"/>
              <p:cNvSpPr/>
              <p:nvPr/>
            </p:nvSpPr>
            <p:spPr>
              <a:xfrm>
                <a:off x="1139735" y="3828523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62" name="Text Placeholder"/>
              <p:cNvSpPr txBox="1"/>
              <p:nvPr/>
            </p:nvSpPr>
            <p:spPr>
              <a:xfrm>
                <a:off x="1571438" y="3961344"/>
                <a:ext cx="19486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63" name="Shape"/>
              <p:cNvSpPr/>
              <p:nvPr/>
            </p:nvSpPr>
            <p:spPr>
              <a:xfrm>
                <a:off x="1139735" y="5234126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64" name="Text Placeholder"/>
              <p:cNvSpPr txBox="1"/>
              <p:nvPr/>
            </p:nvSpPr>
            <p:spPr>
              <a:xfrm>
                <a:off x="1571438" y="5366947"/>
                <a:ext cx="19486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65" name="Shape"/>
              <p:cNvSpPr/>
              <p:nvPr/>
            </p:nvSpPr>
            <p:spPr>
              <a:xfrm>
                <a:off x="9053044" y="242292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66" name="Text Placeholder"/>
              <p:cNvSpPr txBox="1"/>
              <p:nvPr/>
            </p:nvSpPr>
            <p:spPr>
              <a:xfrm>
                <a:off x="9484747" y="2555740"/>
                <a:ext cx="19486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67" name="Shape"/>
              <p:cNvSpPr/>
              <p:nvPr/>
            </p:nvSpPr>
            <p:spPr>
              <a:xfrm>
                <a:off x="9053044" y="663973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68" name="Text Placeholder"/>
              <p:cNvSpPr txBox="1"/>
              <p:nvPr/>
            </p:nvSpPr>
            <p:spPr>
              <a:xfrm>
                <a:off x="9484747" y="6772552"/>
                <a:ext cx="1948616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69" name="Shape"/>
              <p:cNvSpPr/>
              <p:nvPr/>
            </p:nvSpPr>
            <p:spPr>
              <a:xfrm>
                <a:off x="9053044" y="3828523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70" name="Text Placeholder"/>
              <p:cNvSpPr txBox="1"/>
              <p:nvPr/>
            </p:nvSpPr>
            <p:spPr>
              <a:xfrm>
                <a:off x="9484747" y="3961344"/>
                <a:ext cx="19486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71" name="Shape"/>
              <p:cNvSpPr/>
              <p:nvPr/>
            </p:nvSpPr>
            <p:spPr>
              <a:xfrm>
                <a:off x="9053044" y="5234126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72" name="Text Placeholder"/>
              <p:cNvSpPr txBox="1"/>
              <p:nvPr/>
            </p:nvSpPr>
            <p:spPr>
              <a:xfrm>
                <a:off x="9484747" y="5366947"/>
                <a:ext cx="19486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</p:grpSp>
        <p:grpSp>
          <p:nvGrpSpPr>
            <p:cNvPr id="33" name="Group">
              <a:extLst>
                <a:ext uri="{FF2B5EF4-FFF2-40B4-BE49-F238E27FC236}">
                  <a16:creationId xmlns:a16="http://schemas.microsoft.com/office/drawing/2014/main" id="{179F4AF2-1408-034B-B1D3-4C24BC0F727B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34" name="Template by HiSlide.io">
                <a:extLst>
                  <a:ext uri="{FF2B5EF4-FFF2-40B4-BE49-F238E27FC236}">
                    <a16:creationId xmlns:a16="http://schemas.microsoft.com/office/drawing/2014/main" id="{F3BA07CD-EF62-6142-B348-9D4EB99D048C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5" name="PowerPoint - Keynote - Google Slides">
                <a:extLst>
                  <a:ext uri="{FF2B5EF4-FFF2-40B4-BE49-F238E27FC236}">
                    <a16:creationId xmlns:a16="http://schemas.microsoft.com/office/drawing/2014/main" id="{8FDBC61D-7169-0A4A-B044-6E29570CC1FA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29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2020-01-23T16:13:24Z</dcterms:modified>
</cp:coreProperties>
</file>