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  <p:embeddedFont>
      <p:font typeface="Barlow"/>
      <p:bold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17" Type="http://schemas.openxmlformats.org/officeDocument/2006/relationships/font" Target="fonts/Barlow-boldItalic.fntdata"/><Relationship Id="rId16" Type="http://schemas.openxmlformats.org/officeDocument/2006/relationships/font" Target="fonts/Barlow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bc25bf3df9_2_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g1bc25bf3df9_2_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6" name="Google Shape;56;p14"/>
          <p:cNvSpPr/>
          <p:nvPr>
            <p:ph idx="2" type="pic"/>
          </p:nvPr>
        </p:nvSpPr>
        <p:spPr>
          <a:xfrm>
            <a:off x="77910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7" name="Google Shape;57;p14"/>
          <p:cNvSpPr/>
          <p:nvPr>
            <p:ph idx="3" type="pic"/>
          </p:nvPr>
        </p:nvSpPr>
        <p:spPr>
          <a:xfrm>
            <a:off x="159767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8" name="Google Shape;58;p14"/>
          <p:cNvSpPr/>
          <p:nvPr>
            <p:ph idx="4" type="pic"/>
          </p:nvPr>
        </p:nvSpPr>
        <p:spPr>
          <a:xfrm>
            <a:off x="2416248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9" name="Google Shape;59;p14"/>
          <p:cNvSpPr/>
          <p:nvPr>
            <p:ph idx="5" type="pic"/>
          </p:nvPr>
        </p:nvSpPr>
        <p:spPr>
          <a:xfrm>
            <a:off x="3234821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0" name="Google Shape;60;p14"/>
          <p:cNvSpPr/>
          <p:nvPr>
            <p:ph idx="6" type="pic"/>
          </p:nvPr>
        </p:nvSpPr>
        <p:spPr>
          <a:xfrm>
            <a:off x="4053393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1" name="Google Shape;61;p14"/>
          <p:cNvSpPr/>
          <p:nvPr>
            <p:ph idx="7" type="pic"/>
          </p:nvPr>
        </p:nvSpPr>
        <p:spPr>
          <a:xfrm>
            <a:off x="4871966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2" name="Google Shape;62;p14"/>
          <p:cNvSpPr/>
          <p:nvPr>
            <p:ph idx="8" type="pic"/>
          </p:nvPr>
        </p:nvSpPr>
        <p:spPr>
          <a:xfrm>
            <a:off x="5690539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3" name="Google Shape;63;p14"/>
          <p:cNvSpPr/>
          <p:nvPr>
            <p:ph idx="9" type="pic"/>
          </p:nvPr>
        </p:nvSpPr>
        <p:spPr>
          <a:xfrm>
            <a:off x="650911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4" name="Google Shape;64;p14"/>
          <p:cNvSpPr/>
          <p:nvPr>
            <p:ph idx="13" type="pic"/>
          </p:nvPr>
        </p:nvSpPr>
        <p:spPr>
          <a:xfrm>
            <a:off x="732768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5" name="Google Shape;65;p14"/>
          <p:cNvSpPr/>
          <p:nvPr>
            <p:ph idx="14" type="pic"/>
          </p:nvPr>
        </p:nvSpPr>
        <p:spPr>
          <a:xfrm>
            <a:off x="8146257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6" name="Google Shape;66;p14"/>
          <p:cNvSpPr/>
          <p:nvPr>
            <p:ph idx="15" type="pic"/>
          </p:nvPr>
        </p:nvSpPr>
        <p:spPr>
          <a:xfrm>
            <a:off x="77910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7" name="Google Shape;67;p14"/>
          <p:cNvSpPr/>
          <p:nvPr>
            <p:ph idx="16" type="pic"/>
          </p:nvPr>
        </p:nvSpPr>
        <p:spPr>
          <a:xfrm>
            <a:off x="159767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8" name="Google Shape;68;p14"/>
          <p:cNvSpPr/>
          <p:nvPr>
            <p:ph idx="17" type="pic"/>
          </p:nvPr>
        </p:nvSpPr>
        <p:spPr>
          <a:xfrm>
            <a:off x="2416248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9" name="Google Shape;69;p14"/>
          <p:cNvSpPr/>
          <p:nvPr>
            <p:ph idx="18" type="pic"/>
          </p:nvPr>
        </p:nvSpPr>
        <p:spPr>
          <a:xfrm>
            <a:off x="3234821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0" name="Google Shape;70;p14"/>
          <p:cNvSpPr/>
          <p:nvPr>
            <p:ph idx="19" type="pic"/>
          </p:nvPr>
        </p:nvSpPr>
        <p:spPr>
          <a:xfrm>
            <a:off x="4053393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1" name="Google Shape;71;p14"/>
          <p:cNvSpPr/>
          <p:nvPr>
            <p:ph idx="20" type="pic"/>
          </p:nvPr>
        </p:nvSpPr>
        <p:spPr>
          <a:xfrm>
            <a:off x="4871966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2" name="Google Shape;72;p14"/>
          <p:cNvSpPr/>
          <p:nvPr>
            <p:ph idx="21" type="pic"/>
          </p:nvPr>
        </p:nvSpPr>
        <p:spPr>
          <a:xfrm>
            <a:off x="5690539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3" name="Google Shape;73;p14"/>
          <p:cNvSpPr/>
          <p:nvPr>
            <p:ph idx="22" type="pic"/>
          </p:nvPr>
        </p:nvSpPr>
        <p:spPr>
          <a:xfrm>
            <a:off x="650911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4" name="Google Shape;74;p14"/>
          <p:cNvSpPr/>
          <p:nvPr>
            <p:ph idx="23" type="pic"/>
          </p:nvPr>
        </p:nvSpPr>
        <p:spPr>
          <a:xfrm>
            <a:off x="732768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5" name="Google Shape;75;p14"/>
          <p:cNvSpPr/>
          <p:nvPr>
            <p:ph idx="24" type="pic"/>
          </p:nvPr>
        </p:nvSpPr>
        <p:spPr>
          <a:xfrm>
            <a:off x="8146257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6" name="Google Shape;76;p14"/>
          <p:cNvSpPr/>
          <p:nvPr>
            <p:ph idx="25" type="pic"/>
          </p:nvPr>
        </p:nvSpPr>
        <p:spPr>
          <a:xfrm>
            <a:off x="77910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7" name="Google Shape;77;p14"/>
          <p:cNvSpPr/>
          <p:nvPr>
            <p:ph idx="26" type="pic"/>
          </p:nvPr>
        </p:nvSpPr>
        <p:spPr>
          <a:xfrm>
            <a:off x="159767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8" name="Google Shape;78;p14"/>
          <p:cNvSpPr/>
          <p:nvPr>
            <p:ph idx="27" type="pic"/>
          </p:nvPr>
        </p:nvSpPr>
        <p:spPr>
          <a:xfrm>
            <a:off x="2416248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9" name="Google Shape;79;p14"/>
          <p:cNvSpPr/>
          <p:nvPr>
            <p:ph idx="28" type="pic"/>
          </p:nvPr>
        </p:nvSpPr>
        <p:spPr>
          <a:xfrm>
            <a:off x="3234821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0" name="Google Shape;80;p14"/>
          <p:cNvSpPr/>
          <p:nvPr>
            <p:ph idx="29" type="pic"/>
          </p:nvPr>
        </p:nvSpPr>
        <p:spPr>
          <a:xfrm>
            <a:off x="4053393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1" name="Google Shape;81;p14"/>
          <p:cNvSpPr/>
          <p:nvPr>
            <p:ph idx="30" type="pic"/>
          </p:nvPr>
        </p:nvSpPr>
        <p:spPr>
          <a:xfrm>
            <a:off x="4871966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2" name="Google Shape;82;p14"/>
          <p:cNvSpPr/>
          <p:nvPr>
            <p:ph idx="31" type="pic"/>
          </p:nvPr>
        </p:nvSpPr>
        <p:spPr>
          <a:xfrm>
            <a:off x="5690539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3" name="Google Shape;83;p14"/>
          <p:cNvSpPr/>
          <p:nvPr>
            <p:ph idx="32" type="pic"/>
          </p:nvPr>
        </p:nvSpPr>
        <p:spPr>
          <a:xfrm>
            <a:off x="650911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4" name="Google Shape;84;p14"/>
          <p:cNvSpPr/>
          <p:nvPr>
            <p:ph idx="33" type="pic"/>
          </p:nvPr>
        </p:nvSpPr>
        <p:spPr>
          <a:xfrm>
            <a:off x="732768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5" name="Google Shape;85;p14"/>
          <p:cNvSpPr/>
          <p:nvPr>
            <p:ph idx="34" type="pic"/>
          </p:nvPr>
        </p:nvSpPr>
        <p:spPr>
          <a:xfrm>
            <a:off x="8146257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15"/>
          <p:cNvGrpSpPr/>
          <p:nvPr/>
        </p:nvGrpSpPr>
        <p:grpSpPr>
          <a:xfrm>
            <a:off x="801377" y="846366"/>
            <a:ext cx="7530113" cy="3406517"/>
            <a:chOff x="2137006" y="2256976"/>
            <a:chExt cx="20080301" cy="9084044"/>
          </a:xfrm>
        </p:grpSpPr>
        <p:cxnSp>
          <p:nvCxnSpPr>
            <p:cNvPr id="91" name="Google Shape;91;p15"/>
            <p:cNvCxnSpPr/>
            <p:nvPr/>
          </p:nvCxnSpPr>
          <p:spPr>
            <a:xfrm>
              <a:off x="15854588" y="8120474"/>
              <a:ext cx="1484715" cy="0"/>
            </a:xfrm>
            <a:prstGeom prst="straightConnector1">
              <a:avLst/>
            </a:pr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cxnSp>
          <p:nvCxnSpPr>
            <p:cNvPr id="92" name="Google Shape;92;p15"/>
            <p:cNvCxnSpPr/>
            <p:nvPr/>
          </p:nvCxnSpPr>
          <p:spPr>
            <a:xfrm>
              <a:off x="15854588" y="5493926"/>
              <a:ext cx="1484715" cy="0"/>
            </a:xfrm>
            <a:prstGeom prst="straightConnector1">
              <a:avLst/>
            </a:pr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cxnSp>
          <p:nvCxnSpPr>
            <p:cNvPr id="93" name="Google Shape;93;p15"/>
            <p:cNvCxnSpPr/>
            <p:nvPr/>
          </p:nvCxnSpPr>
          <p:spPr>
            <a:xfrm>
              <a:off x="7037205" y="8116750"/>
              <a:ext cx="1484715" cy="0"/>
            </a:xfrm>
            <a:prstGeom prst="straightConnector1">
              <a:avLst/>
            </a:pr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cxnSp>
          <p:nvCxnSpPr>
            <p:cNvPr id="94" name="Google Shape;94;p15"/>
            <p:cNvCxnSpPr/>
            <p:nvPr/>
          </p:nvCxnSpPr>
          <p:spPr>
            <a:xfrm>
              <a:off x="7037205" y="5490203"/>
              <a:ext cx="1484715" cy="0"/>
            </a:xfrm>
            <a:prstGeom prst="straightConnector1">
              <a:avLst/>
            </a:pr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sp>
          <p:nvSpPr>
            <p:cNvPr id="95" name="Google Shape;95;p15"/>
            <p:cNvSpPr/>
            <p:nvPr/>
          </p:nvSpPr>
          <p:spPr>
            <a:xfrm>
              <a:off x="7104929" y="6915994"/>
              <a:ext cx="2755734" cy="3840163"/>
            </a:xfrm>
            <a:custGeom>
              <a:rect b="b" l="l" r="r" t="t"/>
              <a:pathLst>
                <a:path extrusionOk="0" h="21600" w="21600">
                  <a:moveTo>
                    <a:pt x="0" y="21600"/>
                  </a:moveTo>
                  <a:lnTo>
                    <a:pt x="9013" y="21600"/>
                  </a:lnTo>
                  <a:cubicBezTo>
                    <a:pt x="9499" y="21582"/>
                    <a:pt x="9962" y="21448"/>
                    <a:pt x="10329" y="21219"/>
                  </a:cubicBezTo>
                  <a:cubicBezTo>
                    <a:pt x="10784" y="20936"/>
                    <a:pt x="11057" y="20532"/>
                    <a:pt x="11085" y="20101"/>
                  </a:cubicBezTo>
                  <a:lnTo>
                    <a:pt x="11085" y="1626"/>
                  </a:lnTo>
                  <a:cubicBezTo>
                    <a:pt x="11064" y="1206"/>
                    <a:pt x="11278" y="797"/>
                    <a:pt x="11680" y="492"/>
                  </a:cubicBezTo>
                  <a:cubicBezTo>
                    <a:pt x="12092" y="180"/>
                    <a:pt x="12663" y="2"/>
                    <a:pt x="13262" y="0"/>
                  </a:cubicBezTo>
                  <a:lnTo>
                    <a:pt x="21600" y="0"/>
                  </a:lnTo>
                </a:path>
              </a:pathLst>
            </a:custGeom>
            <a:noFill/>
            <a:ln cap="flat" cmpd="sng" w="25400">
              <a:solidFill>
                <a:srgbClr val="D6D7DC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14509261" y="6915994"/>
              <a:ext cx="2755734" cy="3840163"/>
            </a:xfrm>
            <a:custGeom>
              <a:rect b="b" l="l" r="r" t="t"/>
              <a:pathLst>
                <a:path extrusionOk="0" h="21600" w="21600">
                  <a:moveTo>
                    <a:pt x="21600" y="21600"/>
                  </a:moveTo>
                  <a:lnTo>
                    <a:pt x="12587" y="21600"/>
                  </a:lnTo>
                  <a:cubicBezTo>
                    <a:pt x="12101" y="21582"/>
                    <a:pt x="11638" y="21448"/>
                    <a:pt x="11271" y="21219"/>
                  </a:cubicBezTo>
                  <a:cubicBezTo>
                    <a:pt x="10816" y="20936"/>
                    <a:pt x="10543" y="20532"/>
                    <a:pt x="10515" y="20101"/>
                  </a:cubicBezTo>
                  <a:lnTo>
                    <a:pt x="10515" y="1626"/>
                  </a:lnTo>
                  <a:cubicBezTo>
                    <a:pt x="10536" y="1206"/>
                    <a:pt x="10322" y="797"/>
                    <a:pt x="9920" y="492"/>
                  </a:cubicBezTo>
                  <a:cubicBezTo>
                    <a:pt x="9508" y="180"/>
                    <a:pt x="8937" y="2"/>
                    <a:pt x="8338" y="0"/>
                  </a:cubicBezTo>
                  <a:lnTo>
                    <a:pt x="0" y="0"/>
                  </a:lnTo>
                </a:path>
              </a:pathLst>
            </a:custGeom>
            <a:noFill/>
            <a:ln cap="flat" cmpd="sng" w="25400">
              <a:solidFill>
                <a:srgbClr val="D6D7DC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7104929" y="2853000"/>
              <a:ext cx="2755734" cy="3840163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9013" y="0"/>
                  </a:lnTo>
                  <a:cubicBezTo>
                    <a:pt x="9499" y="18"/>
                    <a:pt x="9962" y="152"/>
                    <a:pt x="10329" y="381"/>
                  </a:cubicBezTo>
                  <a:cubicBezTo>
                    <a:pt x="10784" y="664"/>
                    <a:pt x="11057" y="1068"/>
                    <a:pt x="11085" y="1499"/>
                  </a:cubicBezTo>
                  <a:lnTo>
                    <a:pt x="11085" y="19974"/>
                  </a:lnTo>
                  <a:cubicBezTo>
                    <a:pt x="11064" y="20394"/>
                    <a:pt x="11278" y="20803"/>
                    <a:pt x="11680" y="21108"/>
                  </a:cubicBezTo>
                  <a:cubicBezTo>
                    <a:pt x="12092" y="21420"/>
                    <a:pt x="12663" y="21598"/>
                    <a:pt x="13262" y="21600"/>
                  </a:cubicBezTo>
                  <a:lnTo>
                    <a:pt x="21600" y="21600"/>
                  </a:lnTo>
                </a:path>
              </a:pathLst>
            </a:custGeom>
            <a:noFill/>
            <a:ln cap="flat" cmpd="sng" w="25400">
              <a:solidFill>
                <a:srgbClr val="D6D7DC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14509261" y="2853000"/>
              <a:ext cx="2755734" cy="3840163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12587" y="0"/>
                  </a:lnTo>
                  <a:cubicBezTo>
                    <a:pt x="12101" y="18"/>
                    <a:pt x="11638" y="152"/>
                    <a:pt x="11271" y="381"/>
                  </a:cubicBezTo>
                  <a:cubicBezTo>
                    <a:pt x="10816" y="664"/>
                    <a:pt x="10543" y="1068"/>
                    <a:pt x="10515" y="1499"/>
                  </a:cubicBezTo>
                  <a:lnTo>
                    <a:pt x="10515" y="19974"/>
                  </a:lnTo>
                  <a:cubicBezTo>
                    <a:pt x="10536" y="20394"/>
                    <a:pt x="10322" y="20803"/>
                    <a:pt x="9920" y="21108"/>
                  </a:cubicBezTo>
                  <a:cubicBezTo>
                    <a:pt x="9508" y="21420"/>
                    <a:pt x="8937" y="21598"/>
                    <a:pt x="8338" y="21600"/>
                  </a:cubicBezTo>
                  <a:lnTo>
                    <a:pt x="0" y="21600"/>
                  </a:lnTo>
                </a:path>
              </a:pathLst>
            </a:custGeom>
            <a:noFill/>
            <a:ln cap="flat" cmpd="sng" w="25400">
              <a:solidFill>
                <a:srgbClr val="D6D7DC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9555730" y="6208695"/>
              <a:ext cx="5242853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0" name="Google Shape;100;p15"/>
            <p:cNvSpPr txBox="1"/>
            <p:nvPr/>
          </p:nvSpPr>
          <p:spPr>
            <a:xfrm>
              <a:off x="10683704" y="6505359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2137006" y="2256976"/>
              <a:ext cx="5242852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2" name="Google Shape;102;p15"/>
            <p:cNvSpPr txBox="1"/>
            <p:nvPr/>
          </p:nvSpPr>
          <p:spPr>
            <a:xfrm>
              <a:off x="3264980" y="2553640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2137006" y="10163490"/>
              <a:ext cx="5242852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4" name="Google Shape;104;p15"/>
            <p:cNvSpPr txBox="1"/>
            <p:nvPr/>
          </p:nvSpPr>
          <p:spPr>
            <a:xfrm>
              <a:off x="3264980" y="10460154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2137006" y="4892480"/>
              <a:ext cx="5242852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6" name="Google Shape;106;p15"/>
            <p:cNvSpPr txBox="1"/>
            <p:nvPr/>
          </p:nvSpPr>
          <p:spPr>
            <a:xfrm>
              <a:off x="3264980" y="5189144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2137006" y="7527986"/>
              <a:ext cx="5242852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8" name="Google Shape;108;p15"/>
            <p:cNvSpPr txBox="1"/>
            <p:nvPr/>
          </p:nvSpPr>
          <p:spPr>
            <a:xfrm>
              <a:off x="3264980" y="7824650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16974454" y="2256976"/>
              <a:ext cx="5242853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0" name="Google Shape;110;p15"/>
            <p:cNvSpPr txBox="1"/>
            <p:nvPr/>
          </p:nvSpPr>
          <p:spPr>
            <a:xfrm>
              <a:off x="18102430" y="2553640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16974454" y="10163491"/>
              <a:ext cx="5242853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2" name="Google Shape;112;p15"/>
            <p:cNvSpPr txBox="1"/>
            <p:nvPr/>
          </p:nvSpPr>
          <p:spPr>
            <a:xfrm>
              <a:off x="18102430" y="10460155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16974454" y="4892480"/>
              <a:ext cx="5242853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4" name="Google Shape;114;p15"/>
            <p:cNvSpPr txBox="1"/>
            <p:nvPr/>
          </p:nvSpPr>
          <p:spPr>
            <a:xfrm>
              <a:off x="18102430" y="5189144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16974454" y="7527986"/>
              <a:ext cx="5242853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6" name="Google Shape;116;p15"/>
            <p:cNvSpPr txBox="1"/>
            <p:nvPr/>
          </p:nvSpPr>
          <p:spPr>
            <a:xfrm>
              <a:off x="18102430" y="7824650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