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8BD93B-8079-2F44-8C72-861A4EB589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7605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1DF3BC4-5BD3-7C48-8D93-C5CE16F92F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0466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102159C-D9F0-5041-8714-07CEC43B0D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43327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EA155DB-3A89-C64A-9A42-C9ADB3B294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6188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379B7C7-C43C-B74F-80E1-FA4D5DF631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809049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89031F5-4FEE-FD4B-A3E8-71C79F2AE94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991910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23B3A17-978C-7846-8E21-C3AB145AE2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7477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E8D7DF0-A277-9D49-AA86-6E00770DF7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357632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014FAAE-7B3D-1243-9C9A-374862A7627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9540493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D52479F-440B-3741-AC4E-3222AD17721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72335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CC4451C-AEBE-584F-8EE0-184C5488A2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77605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D1B8F02C-FA1B-944C-8E50-52211C8D94B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60466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51A6A264-4F9B-BD40-907B-F457C79C9D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43327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9520C77-297B-D444-A69A-6D169F975D8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626188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F68D8D0-E5A8-3E4B-82EC-828483B3F52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09049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CCA461E-704A-AB42-854E-6119566981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991910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AA94B49F-9685-6E4D-9E8C-FC6EA94E36C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517477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D7E86C7A-5517-C24F-9954-A302C9A2226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357632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ABF648A-DE94-1B4D-B714-1DEF5CD7A6C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9540493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0F46BBC-CE3D-FD4A-9DD0-E973482F39B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172335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B9FD7BD-14BD-C647-9E2A-8B5A542B461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77605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FE89C44-FA74-7F43-A016-EA8D7BC3F61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260466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065E179A-9EA3-8A4E-90C1-E95B7E3CF7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43327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2A7D512E-3208-AD44-96A0-C4605E88B61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626188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A31690F5-7966-2A42-B6ED-9B834A09253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809049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20B2DE4-F68C-3742-A1A4-F3D51E3B9B3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991910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54FD07A9-10CA-C040-94D1-D39BBA395FD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17477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D303D480-E3A4-0749-BCDC-D207000664EE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7357632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6E4FE63C-ACA9-C84D-B806-2314D1F5568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9540493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377EF0EB-CAB6-8449-BCE5-0E8273BFE1E9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172335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0BF6F4-B6E7-CE44-9A98-6B16F465B5E8}"/>
              </a:ext>
            </a:extLst>
          </p:cNvPr>
          <p:cNvGrpSpPr/>
          <p:nvPr/>
        </p:nvGrpSpPr>
        <p:grpSpPr>
          <a:xfrm>
            <a:off x="2137006" y="2256976"/>
            <a:ext cx="20080301" cy="9084044"/>
            <a:chOff x="2137006" y="2256976"/>
            <a:chExt cx="20080301" cy="9084044"/>
          </a:xfrm>
        </p:grpSpPr>
        <p:sp>
          <p:nvSpPr>
            <p:cNvPr id="2001" name="Line"/>
            <p:cNvSpPr/>
            <p:nvPr/>
          </p:nvSpPr>
          <p:spPr>
            <a:xfrm>
              <a:off x="15854588" y="8120474"/>
              <a:ext cx="1484715" cy="0"/>
            </a:xfrm>
            <a:prstGeom prst="line">
              <a:avLst/>
            </a:pr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02" name="Line"/>
            <p:cNvSpPr/>
            <p:nvPr/>
          </p:nvSpPr>
          <p:spPr>
            <a:xfrm>
              <a:off x="15854588" y="5493926"/>
              <a:ext cx="1484715" cy="0"/>
            </a:xfrm>
            <a:prstGeom prst="line">
              <a:avLst/>
            </a:pr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03" name="Line"/>
            <p:cNvSpPr/>
            <p:nvPr/>
          </p:nvSpPr>
          <p:spPr>
            <a:xfrm>
              <a:off x="7037205" y="8116750"/>
              <a:ext cx="1484715" cy="0"/>
            </a:xfrm>
            <a:prstGeom prst="line">
              <a:avLst/>
            </a:pr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04" name="Line"/>
            <p:cNvSpPr/>
            <p:nvPr/>
          </p:nvSpPr>
          <p:spPr>
            <a:xfrm>
              <a:off x="7037205" y="5490203"/>
              <a:ext cx="1484715" cy="0"/>
            </a:xfrm>
            <a:prstGeom prst="line">
              <a:avLst/>
            </a:pr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05" name="Line"/>
            <p:cNvSpPr/>
            <p:nvPr/>
          </p:nvSpPr>
          <p:spPr>
            <a:xfrm>
              <a:off x="7104929" y="6915994"/>
              <a:ext cx="2755734" cy="3840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9013" y="21600"/>
                  </a:lnTo>
                  <a:cubicBezTo>
                    <a:pt x="9499" y="21582"/>
                    <a:pt x="9962" y="21448"/>
                    <a:pt x="10329" y="21219"/>
                  </a:cubicBezTo>
                  <a:cubicBezTo>
                    <a:pt x="10784" y="20936"/>
                    <a:pt x="11057" y="20532"/>
                    <a:pt x="11085" y="20101"/>
                  </a:cubicBezTo>
                  <a:lnTo>
                    <a:pt x="11085" y="1626"/>
                  </a:lnTo>
                  <a:cubicBezTo>
                    <a:pt x="11064" y="1206"/>
                    <a:pt x="11278" y="797"/>
                    <a:pt x="11680" y="492"/>
                  </a:cubicBezTo>
                  <a:cubicBezTo>
                    <a:pt x="12092" y="180"/>
                    <a:pt x="12663" y="2"/>
                    <a:pt x="13262" y="0"/>
                  </a:cubicBezTo>
                  <a:lnTo>
                    <a:pt x="21600" y="0"/>
                  </a:lnTo>
                </a:path>
              </a:pathLst>
            </a:custGeom>
            <a:noFill/>
            <a:ln w="25400" cap="flat">
              <a:solidFill>
                <a:srgbClr val="D6D7D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06" name="Line"/>
            <p:cNvSpPr/>
            <p:nvPr/>
          </p:nvSpPr>
          <p:spPr>
            <a:xfrm>
              <a:off x="14509261" y="6915994"/>
              <a:ext cx="2755734" cy="3840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2587" y="21600"/>
                  </a:lnTo>
                  <a:cubicBezTo>
                    <a:pt x="12101" y="21582"/>
                    <a:pt x="11638" y="21448"/>
                    <a:pt x="11271" y="21219"/>
                  </a:cubicBezTo>
                  <a:cubicBezTo>
                    <a:pt x="10816" y="20936"/>
                    <a:pt x="10543" y="20532"/>
                    <a:pt x="10515" y="20101"/>
                  </a:cubicBezTo>
                  <a:lnTo>
                    <a:pt x="10515" y="1626"/>
                  </a:lnTo>
                  <a:cubicBezTo>
                    <a:pt x="10536" y="1206"/>
                    <a:pt x="10322" y="797"/>
                    <a:pt x="9920" y="492"/>
                  </a:cubicBezTo>
                  <a:cubicBezTo>
                    <a:pt x="9508" y="180"/>
                    <a:pt x="8937" y="2"/>
                    <a:pt x="8338" y="0"/>
                  </a:cubicBezTo>
                  <a:lnTo>
                    <a:pt x="0" y="0"/>
                  </a:lnTo>
                </a:path>
              </a:pathLst>
            </a:custGeom>
            <a:noFill/>
            <a:ln w="25400" cap="flat">
              <a:solidFill>
                <a:srgbClr val="D6D7D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07" name="Line"/>
            <p:cNvSpPr/>
            <p:nvPr/>
          </p:nvSpPr>
          <p:spPr>
            <a:xfrm>
              <a:off x="7104929" y="2853000"/>
              <a:ext cx="2755734" cy="3840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9013" y="0"/>
                  </a:lnTo>
                  <a:cubicBezTo>
                    <a:pt x="9499" y="18"/>
                    <a:pt x="9962" y="152"/>
                    <a:pt x="10329" y="381"/>
                  </a:cubicBezTo>
                  <a:cubicBezTo>
                    <a:pt x="10784" y="664"/>
                    <a:pt x="11057" y="1068"/>
                    <a:pt x="11085" y="1499"/>
                  </a:cubicBezTo>
                  <a:lnTo>
                    <a:pt x="11085" y="19974"/>
                  </a:lnTo>
                  <a:cubicBezTo>
                    <a:pt x="11064" y="20394"/>
                    <a:pt x="11278" y="20803"/>
                    <a:pt x="11680" y="21108"/>
                  </a:cubicBezTo>
                  <a:cubicBezTo>
                    <a:pt x="12092" y="21420"/>
                    <a:pt x="12663" y="21598"/>
                    <a:pt x="13262" y="21600"/>
                  </a:cubicBezTo>
                  <a:lnTo>
                    <a:pt x="21600" y="21600"/>
                  </a:lnTo>
                </a:path>
              </a:pathLst>
            </a:custGeom>
            <a:noFill/>
            <a:ln w="25400" cap="flat">
              <a:solidFill>
                <a:srgbClr val="D6D7D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08" name="Line"/>
            <p:cNvSpPr/>
            <p:nvPr/>
          </p:nvSpPr>
          <p:spPr>
            <a:xfrm>
              <a:off x="14509261" y="2853000"/>
              <a:ext cx="2755734" cy="3840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2587" y="0"/>
                  </a:lnTo>
                  <a:cubicBezTo>
                    <a:pt x="12101" y="18"/>
                    <a:pt x="11638" y="152"/>
                    <a:pt x="11271" y="381"/>
                  </a:cubicBezTo>
                  <a:cubicBezTo>
                    <a:pt x="10816" y="664"/>
                    <a:pt x="10543" y="1068"/>
                    <a:pt x="10515" y="1499"/>
                  </a:cubicBezTo>
                  <a:lnTo>
                    <a:pt x="10515" y="19974"/>
                  </a:lnTo>
                  <a:cubicBezTo>
                    <a:pt x="10536" y="20394"/>
                    <a:pt x="10322" y="20803"/>
                    <a:pt x="9920" y="21108"/>
                  </a:cubicBezTo>
                  <a:cubicBezTo>
                    <a:pt x="9508" y="21420"/>
                    <a:pt x="8937" y="21598"/>
                    <a:pt x="8338" y="21600"/>
                  </a:cubicBezTo>
                  <a:lnTo>
                    <a:pt x="0" y="21600"/>
                  </a:lnTo>
                </a:path>
              </a:pathLst>
            </a:custGeom>
            <a:noFill/>
            <a:ln w="25400" cap="flat">
              <a:solidFill>
                <a:srgbClr val="D6D7D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09" name="Shape"/>
            <p:cNvSpPr/>
            <p:nvPr/>
          </p:nvSpPr>
          <p:spPr>
            <a:xfrm>
              <a:off x="9555730" y="6208695"/>
              <a:ext cx="5242853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10" name="Text Placeholder"/>
            <p:cNvSpPr txBox="1"/>
            <p:nvPr/>
          </p:nvSpPr>
          <p:spPr>
            <a:xfrm>
              <a:off x="10683704" y="6505359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11" name="Shape"/>
            <p:cNvSpPr/>
            <p:nvPr/>
          </p:nvSpPr>
          <p:spPr>
            <a:xfrm>
              <a:off x="2137006" y="2256976"/>
              <a:ext cx="5242852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12" name="Text Placeholder"/>
            <p:cNvSpPr txBox="1"/>
            <p:nvPr/>
          </p:nvSpPr>
          <p:spPr>
            <a:xfrm>
              <a:off x="3264980" y="2553640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13" name="Shape"/>
            <p:cNvSpPr/>
            <p:nvPr/>
          </p:nvSpPr>
          <p:spPr>
            <a:xfrm>
              <a:off x="2137006" y="10163490"/>
              <a:ext cx="5242852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14" name="Text Placeholder"/>
            <p:cNvSpPr txBox="1"/>
            <p:nvPr/>
          </p:nvSpPr>
          <p:spPr>
            <a:xfrm>
              <a:off x="3264980" y="10460154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15" name="Shape"/>
            <p:cNvSpPr/>
            <p:nvPr/>
          </p:nvSpPr>
          <p:spPr>
            <a:xfrm>
              <a:off x="2137006" y="4892480"/>
              <a:ext cx="5242852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16" name="Text Placeholder"/>
            <p:cNvSpPr txBox="1"/>
            <p:nvPr/>
          </p:nvSpPr>
          <p:spPr>
            <a:xfrm>
              <a:off x="3264980" y="5189144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17" name="Shape"/>
            <p:cNvSpPr/>
            <p:nvPr/>
          </p:nvSpPr>
          <p:spPr>
            <a:xfrm>
              <a:off x="2137006" y="7527986"/>
              <a:ext cx="5242852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18" name="Text Placeholder"/>
            <p:cNvSpPr txBox="1"/>
            <p:nvPr/>
          </p:nvSpPr>
          <p:spPr>
            <a:xfrm>
              <a:off x="3264980" y="7824650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19" name="Shape"/>
            <p:cNvSpPr/>
            <p:nvPr/>
          </p:nvSpPr>
          <p:spPr>
            <a:xfrm>
              <a:off x="16974454" y="2256976"/>
              <a:ext cx="5242853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20" name="Text Placeholder"/>
            <p:cNvSpPr txBox="1"/>
            <p:nvPr/>
          </p:nvSpPr>
          <p:spPr>
            <a:xfrm>
              <a:off x="18102430" y="2553640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21" name="Shape"/>
            <p:cNvSpPr/>
            <p:nvPr/>
          </p:nvSpPr>
          <p:spPr>
            <a:xfrm>
              <a:off x="16974454" y="10163491"/>
              <a:ext cx="5242853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22" name="Text Placeholder"/>
            <p:cNvSpPr txBox="1"/>
            <p:nvPr/>
          </p:nvSpPr>
          <p:spPr>
            <a:xfrm>
              <a:off x="18102430" y="10460155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23" name="Shape"/>
            <p:cNvSpPr/>
            <p:nvPr/>
          </p:nvSpPr>
          <p:spPr>
            <a:xfrm>
              <a:off x="16974454" y="4892480"/>
              <a:ext cx="5242853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24" name="Text Placeholder"/>
            <p:cNvSpPr txBox="1"/>
            <p:nvPr/>
          </p:nvSpPr>
          <p:spPr>
            <a:xfrm>
              <a:off x="18102430" y="5189144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25" name="Shape"/>
            <p:cNvSpPr/>
            <p:nvPr/>
          </p:nvSpPr>
          <p:spPr>
            <a:xfrm>
              <a:off x="16974454" y="7527986"/>
              <a:ext cx="5242853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26" name="Text Placeholder"/>
            <p:cNvSpPr txBox="1"/>
            <p:nvPr/>
          </p:nvSpPr>
          <p:spPr>
            <a:xfrm>
              <a:off x="18102430" y="7824650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18</Words>
  <Application>Microsoft Macintosh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</vt:lpstr>
      <vt:lpstr>Barlow Bold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24</cp:revision>
  <dcterms:modified xsi:type="dcterms:W3CDTF">2020-01-23T16:13:10Z</dcterms:modified>
</cp:coreProperties>
</file>