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0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888413B-3BF3-E94A-B0F2-CB71D0587000}"/>
              </a:ext>
            </a:extLst>
          </p:cNvPr>
          <p:cNvGrpSpPr/>
          <p:nvPr/>
        </p:nvGrpSpPr>
        <p:grpSpPr>
          <a:xfrm>
            <a:off x="1628343" y="2256976"/>
            <a:ext cx="21097626" cy="9084044"/>
            <a:chOff x="1628343" y="2256976"/>
            <a:chExt cx="21097626" cy="9084044"/>
          </a:xfrm>
        </p:grpSpPr>
        <p:sp>
          <p:nvSpPr>
            <p:cNvPr id="2029" name="Line"/>
            <p:cNvSpPr/>
            <p:nvPr/>
          </p:nvSpPr>
          <p:spPr>
            <a:xfrm>
              <a:off x="6723930" y="7065543"/>
              <a:ext cx="3136733" cy="368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542" y="21600"/>
                  </a:lnTo>
                  <a:cubicBezTo>
                    <a:pt x="10968" y="21581"/>
                    <a:pt x="11376" y="21442"/>
                    <a:pt x="11698" y="21203"/>
                  </a:cubicBezTo>
                  <a:cubicBezTo>
                    <a:pt x="12097" y="20909"/>
                    <a:pt x="12337" y="20488"/>
                    <a:pt x="12362" y="20039"/>
                  </a:cubicBezTo>
                  <a:lnTo>
                    <a:pt x="12362" y="1544"/>
                  </a:lnTo>
                  <a:cubicBezTo>
                    <a:pt x="12333" y="1135"/>
                    <a:pt x="12508" y="734"/>
                    <a:pt x="12845" y="439"/>
                  </a:cubicBezTo>
                  <a:cubicBezTo>
                    <a:pt x="13153" y="170"/>
                    <a:pt x="13571" y="13"/>
                    <a:pt x="14013" y="0"/>
                  </a:cubicBezTo>
                  <a:lnTo>
                    <a:pt x="2160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0" name="Line"/>
            <p:cNvSpPr/>
            <p:nvPr/>
          </p:nvSpPr>
          <p:spPr>
            <a:xfrm>
              <a:off x="6711230" y="5479214"/>
              <a:ext cx="3060533" cy="122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0" y="0"/>
                  </a:moveTo>
                  <a:lnTo>
                    <a:pt x="9818" y="0"/>
                  </a:lnTo>
                  <a:cubicBezTo>
                    <a:pt x="10256" y="56"/>
                    <a:pt x="10673" y="477"/>
                    <a:pt x="11004" y="1194"/>
                  </a:cubicBezTo>
                  <a:cubicBezTo>
                    <a:pt x="11413" y="2081"/>
                    <a:pt x="11659" y="3347"/>
                    <a:pt x="11684" y="4699"/>
                  </a:cubicBezTo>
                  <a:lnTo>
                    <a:pt x="11684" y="15811"/>
                  </a:lnTo>
                  <a:cubicBezTo>
                    <a:pt x="11683" y="17219"/>
                    <a:pt x="11901" y="18574"/>
                    <a:pt x="12293" y="19588"/>
                  </a:cubicBezTo>
                  <a:cubicBezTo>
                    <a:pt x="12556" y="20270"/>
                    <a:pt x="12879" y="20759"/>
                    <a:pt x="13224" y="21087"/>
                  </a:cubicBezTo>
                  <a:cubicBezTo>
                    <a:pt x="13582" y="21428"/>
                    <a:pt x="13968" y="21600"/>
                    <a:pt x="14362" y="21579"/>
                  </a:cubicBezTo>
                  <a:lnTo>
                    <a:pt x="21600" y="21579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1" name="Line"/>
            <p:cNvSpPr/>
            <p:nvPr/>
          </p:nvSpPr>
          <p:spPr>
            <a:xfrm>
              <a:off x="6723930" y="2853000"/>
              <a:ext cx="3136733" cy="3687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542" y="0"/>
                  </a:lnTo>
                  <a:cubicBezTo>
                    <a:pt x="10968" y="19"/>
                    <a:pt x="11376" y="158"/>
                    <a:pt x="11698" y="397"/>
                  </a:cubicBezTo>
                  <a:cubicBezTo>
                    <a:pt x="12097" y="691"/>
                    <a:pt x="12337" y="1112"/>
                    <a:pt x="12362" y="1561"/>
                  </a:cubicBezTo>
                  <a:lnTo>
                    <a:pt x="12362" y="20056"/>
                  </a:lnTo>
                  <a:cubicBezTo>
                    <a:pt x="12333" y="20465"/>
                    <a:pt x="12508" y="20866"/>
                    <a:pt x="12845" y="21161"/>
                  </a:cubicBezTo>
                  <a:cubicBezTo>
                    <a:pt x="13153" y="21430"/>
                    <a:pt x="13571" y="21587"/>
                    <a:pt x="14013" y="21600"/>
                  </a:cubicBezTo>
                  <a:lnTo>
                    <a:pt x="2160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2" name="Line"/>
            <p:cNvSpPr/>
            <p:nvPr/>
          </p:nvSpPr>
          <p:spPr>
            <a:xfrm>
              <a:off x="6711230" y="6894767"/>
              <a:ext cx="3060533" cy="122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0" y="21581"/>
                  </a:moveTo>
                  <a:lnTo>
                    <a:pt x="9818" y="21581"/>
                  </a:lnTo>
                  <a:cubicBezTo>
                    <a:pt x="10256" y="21525"/>
                    <a:pt x="10673" y="21104"/>
                    <a:pt x="11004" y="20387"/>
                  </a:cubicBezTo>
                  <a:cubicBezTo>
                    <a:pt x="11413" y="19500"/>
                    <a:pt x="11659" y="18234"/>
                    <a:pt x="11684" y="16882"/>
                  </a:cubicBezTo>
                  <a:lnTo>
                    <a:pt x="11684" y="5770"/>
                  </a:lnTo>
                  <a:cubicBezTo>
                    <a:pt x="11683" y="4362"/>
                    <a:pt x="11901" y="3007"/>
                    <a:pt x="12293" y="1993"/>
                  </a:cubicBezTo>
                  <a:cubicBezTo>
                    <a:pt x="12556" y="1311"/>
                    <a:pt x="12879" y="822"/>
                    <a:pt x="13224" y="494"/>
                  </a:cubicBezTo>
                  <a:cubicBezTo>
                    <a:pt x="13582" y="153"/>
                    <a:pt x="13968" y="-19"/>
                    <a:pt x="14362" y="2"/>
                  </a:cubicBezTo>
                  <a:lnTo>
                    <a:pt x="21600" y="2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3" name="Line"/>
            <p:cNvSpPr/>
            <p:nvPr/>
          </p:nvSpPr>
          <p:spPr>
            <a:xfrm>
              <a:off x="14507935" y="2853000"/>
              <a:ext cx="3035133" cy="3687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428" y="0"/>
                  </a:lnTo>
                  <a:cubicBezTo>
                    <a:pt x="10987" y="19"/>
                    <a:pt x="10567" y="158"/>
                    <a:pt x="10233" y="397"/>
                  </a:cubicBezTo>
                  <a:cubicBezTo>
                    <a:pt x="9821" y="691"/>
                    <a:pt x="9573" y="1112"/>
                    <a:pt x="9547" y="1561"/>
                  </a:cubicBezTo>
                  <a:lnTo>
                    <a:pt x="9547" y="20056"/>
                  </a:lnTo>
                  <a:cubicBezTo>
                    <a:pt x="9577" y="20465"/>
                    <a:pt x="9396" y="20866"/>
                    <a:pt x="9048" y="21161"/>
                  </a:cubicBezTo>
                  <a:cubicBezTo>
                    <a:pt x="8730" y="21430"/>
                    <a:pt x="8297" y="21587"/>
                    <a:pt x="7841" y="21600"/>
                  </a:cubicBez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4" name="Line"/>
            <p:cNvSpPr/>
            <p:nvPr/>
          </p:nvSpPr>
          <p:spPr>
            <a:xfrm>
              <a:off x="14507935" y="7065543"/>
              <a:ext cx="3035133" cy="368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1428" y="21600"/>
                  </a:lnTo>
                  <a:cubicBezTo>
                    <a:pt x="10987" y="21581"/>
                    <a:pt x="10567" y="21442"/>
                    <a:pt x="10233" y="21203"/>
                  </a:cubicBezTo>
                  <a:cubicBezTo>
                    <a:pt x="9821" y="20909"/>
                    <a:pt x="9573" y="20488"/>
                    <a:pt x="9547" y="20039"/>
                  </a:cubicBezTo>
                  <a:lnTo>
                    <a:pt x="9547" y="1544"/>
                  </a:lnTo>
                  <a:cubicBezTo>
                    <a:pt x="9577" y="1135"/>
                    <a:pt x="9396" y="734"/>
                    <a:pt x="9048" y="439"/>
                  </a:cubicBezTo>
                  <a:cubicBezTo>
                    <a:pt x="8730" y="170"/>
                    <a:pt x="8297" y="13"/>
                    <a:pt x="7841" y="0"/>
                  </a:cubicBezTo>
                  <a:lnTo>
                    <a:pt x="0" y="0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5" name="Line"/>
            <p:cNvSpPr/>
            <p:nvPr/>
          </p:nvSpPr>
          <p:spPr>
            <a:xfrm>
              <a:off x="14594116" y="5479214"/>
              <a:ext cx="2958933" cy="122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21600" y="0"/>
                  </a:moveTo>
                  <a:lnTo>
                    <a:pt x="12186" y="0"/>
                  </a:lnTo>
                  <a:cubicBezTo>
                    <a:pt x="11734" y="56"/>
                    <a:pt x="11302" y="477"/>
                    <a:pt x="10960" y="1194"/>
                  </a:cubicBezTo>
                  <a:cubicBezTo>
                    <a:pt x="10537" y="2081"/>
                    <a:pt x="10283" y="3347"/>
                    <a:pt x="10257" y="4699"/>
                  </a:cubicBezTo>
                  <a:lnTo>
                    <a:pt x="10257" y="15811"/>
                  </a:lnTo>
                  <a:cubicBezTo>
                    <a:pt x="10257" y="17219"/>
                    <a:pt x="10032" y="18574"/>
                    <a:pt x="9627" y="19588"/>
                  </a:cubicBezTo>
                  <a:cubicBezTo>
                    <a:pt x="9355" y="20270"/>
                    <a:pt x="9020" y="20759"/>
                    <a:pt x="8664" y="21087"/>
                  </a:cubicBezTo>
                  <a:cubicBezTo>
                    <a:pt x="8293" y="21428"/>
                    <a:pt x="7894" y="21600"/>
                    <a:pt x="7487" y="21579"/>
                  </a:cubicBezTo>
                  <a:lnTo>
                    <a:pt x="0" y="21579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6" name="Line"/>
            <p:cNvSpPr/>
            <p:nvPr/>
          </p:nvSpPr>
          <p:spPr>
            <a:xfrm>
              <a:off x="14594116" y="6894722"/>
              <a:ext cx="2958933" cy="122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21600" y="21581"/>
                  </a:moveTo>
                  <a:lnTo>
                    <a:pt x="12186" y="21581"/>
                  </a:lnTo>
                  <a:cubicBezTo>
                    <a:pt x="11734" y="21525"/>
                    <a:pt x="11302" y="21104"/>
                    <a:pt x="10960" y="20387"/>
                  </a:cubicBezTo>
                  <a:cubicBezTo>
                    <a:pt x="10537" y="19500"/>
                    <a:pt x="10283" y="18234"/>
                    <a:pt x="10257" y="16882"/>
                  </a:cubicBezTo>
                  <a:lnTo>
                    <a:pt x="10257" y="5770"/>
                  </a:lnTo>
                  <a:cubicBezTo>
                    <a:pt x="10257" y="4362"/>
                    <a:pt x="10032" y="3007"/>
                    <a:pt x="9627" y="1993"/>
                  </a:cubicBezTo>
                  <a:cubicBezTo>
                    <a:pt x="9355" y="1311"/>
                    <a:pt x="9020" y="822"/>
                    <a:pt x="8664" y="494"/>
                  </a:cubicBezTo>
                  <a:cubicBezTo>
                    <a:pt x="8293" y="153"/>
                    <a:pt x="7894" y="-19"/>
                    <a:pt x="7487" y="2"/>
                  </a:cubicBezTo>
                  <a:lnTo>
                    <a:pt x="0" y="2"/>
                  </a:lnTo>
                </a:path>
              </a:pathLst>
            </a:custGeom>
            <a:noFill/>
            <a:ln w="25400" cap="flat">
              <a:solidFill>
                <a:srgbClr val="D6D7D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7" name="Shape"/>
            <p:cNvSpPr/>
            <p:nvPr/>
          </p:nvSpPr>
          <p:spPr>
            <a:xfrm>
              <a:off x="9555729" y="6208695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8" name="Text Placeholder"/>
            <p:cNvSpPr txBox="1"/>
            <p:nvPr/>
          </p:nvSpPr>
          <p:spPr>
            <a:xfrm>
              <a:off x="10683704" y="6505359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39" name="Shape"/>
            <p:cNvSpPr/>
            <p:nvPr/>
          </p:nvSpPr>
          <p:spPr>
            <a:xfrm>
              <a:off x="1628343" y="2256976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0" name="Text Placeholder"/>
            <p:cNvSpPr txBox="1"/>
            <p:nvPr/>
          </p:nvSpPr>
          <p:spPr>
            <a:xfrm>
              <a:off x="2756317" y="255364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41" name="Shape"/>
            <p:cNvSpPr/>
            <p:nvPr/>
          </p:nvSpPr>
          <p:spPr>
            <a:xfrm>
              <a:off x="1628343" y="10163490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2" name="Text Placeholder"/>
            <p:cNvSpPr txBox="1"/>
            <p:nvPr/>
          </p:nvSpPr>
          <p:spPr>
            <a:xfrm>
              <a:off x="2756317" y="1046015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43" name="Shape"/>
            <p:cNvSpPr/>
            <p:nvPr/>
          </p:nvSpPr>
          <p:spPr>
            <a:xfrm>
              <a:off x="1628343" y="4892480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4" name="Text Placeholder"/>
            <p:cNvSpPr txBox="1"/>
            <p:nvPr/>
          </p:nvSpPr>
          <p:spPr>
            <a:xfrm>
              <a:off x="2756317" y="518914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45" name="Shape"/>
            <p:cNvSpPr/>
            <p:nvPr/>
          </p:nvSpPr>
          <p:spPr>
            <a:xfrm>
              <a:off x="1628343" y="7527986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6" name="Text Placeholder"/>
            <p:cNvSpPr txBox="1"/>
            <p:nvPr/>
          </p:nvSpPr>
          <p:spPr>
            <a:xfrm>
              <a:off x="2756317" y="782465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47" name="Shape"/>
            <p:cNvSpPr/>
            <p:nvPr/>
          </p:nvSpPr>
          <p:spPr>
            <a:xfrm>
              <a:off x="17483117" y="2256976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8" name="Text Placeholder"/>
            <p:cNvSpPr txBox="1"/>
            <p:nvPr/>
          </p:nvSpPr>
          <p:spPr>
            <a:xfrm>
              <a:off x="18611091" y="255364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49" name="Shape"/>
            <p:cNvSpPr/>
            <p:nvPr/>
          </p:nvSpPr>
          <p:spPr>
            <a:xfrm>
              <a:off x="17483117" y="10163491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0" name="Text Placeholder"/>
            <p:cNvSpPr txBox="1"/>
            <p:nvPr/>
          </p:nvSpPr>
          <p:spPr>
            <a:xfrm>
              <a:off x="18611091" y="10460155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51" name="Shape"/>
            <p:cNvSpPr/>
            <p:nvPr/>
          </p:nvSpPr>
          <p:spPr>
            <a:xfrm>
              <a:off x="17483117" y="4892480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2" name="Text Placeholder"/>
            <p:cNvSpPr txBox="1"/>
            <p:nvPr/>
          </p:nvSpPr>
          <p:spPr>
            <a:xfrm>
              <a:off x="18611091" y="5189144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53" name="Shape"/>
            <p:cNvSpPr/>
            <p:nvPr/>
          </p:nvSpPr>
          <p:spPr>
            <a:xfrm>
              <a:off x="17483117" y="7527986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4" name="Text Placeholder"/>
            <p:cNvSpPr txBox="1"/>
            <p:nvPr/>
          </p:nvSpPr>
          <p:spPr>
            <a:xfrm>
              <a:off x="18611091" y="782465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2055" name="Circle"/>
            <p:cNvSpPr/>
            <p:nvPr/>
          </p:nvSpPr>
          <p:spPr>
            <a:xfrm>
              <a:off x="7242755" y="2552930"/>
              <a:ext cx="576193" cy="576194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6" name="1"/>
            <p:cNvSpPr txBox="1"/>
            <p:nvPr/>
          </p:nvSpPr>
          <p:spPr>
            <a:xfrm>
              <a:off x="7319189" y="2602718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057" name="Circle"/>
            <p:cNvSpPr/>
            <p:nvPr/>
          </p:nvSpPr>
          <p:spPr>
            <a:xfrm>
              <a:off x="7242755" y="5182085"/>
              <a:ext cx="576193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8" name="2"/>
            <p:cNvSpPr txBox="1"/>
            <p:nvPr/>
          </p:nvSpPr>
          <p:spPr>
            <a:xfrm>
              <a:off x="7319189" y="5231873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059" name="Circle"/>
            <p:cNvSpPr/>
            <p:nvPr/>
          </p:nvSpPr>
          <p:spPr>
            <a:xfrm>
              <a:off x="7242755" y="7825330"/>
              <a:ext cx="576193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60" name="3"/>
            <p:cNvSpPr txBox="1"/>
            <p:nvPr/>
          </p:nvSpPr>
          <p:spPr>
            <a:xfrm>
              <a:off x="7319189" y="7875117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2061" name="Circle"/>
            <p:cNvSpPr/>
            <p:nvPr/>
          </p:nvSpPr>
          <p:spPr>
            <a:xfrm>
              <a:off x="7242755" y="10465796"/>
              <a:ext cx="576193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62" name="4"/>
            <p:cNvSpPr txBox="1"/>
            <p:nvPr/>
          </p:nvSpPr>
          <p:spPr>
            <a:xfrm>
              <a:off x="7319189" y="10515583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4</a:t>
              </a:r>
            </a:p>
          </p:txBody>
        </p:sp>
        <p:sp>
          <p:nvSpPr>
            <p:cNvPr id="2063" name="Circle"/>
            <p:cNvSpPr/>
            <p:nvPr/>
          </p:nvSpPr>
          <p:spPr>
            <a:xfrm>
              <a:off x="16535362" y="2552930"/>
              <a:ext cx="576194" cy="576194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64" name="1"/>
            <p:cNvSpPr txBox="1"/>
            <p:nvPr/>
          </p:nvSpPr>
          <p:spPr>
            <a:xfrm>
              <a:off x="16611796" y="2602718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1</a:t>
              </a:r>
            </a:p>
          </p:txBody>
        </p:sp>
        <p:sp>
          <p:nvSpPr>
            <p:cNvPr id="2065" name="Circle"/>
            <p:cNvSpPr/>
            <p:nvPr/>
          </p:nvSpPr>
          <p:spPr>
            <a:xfrm>
              <a:off x="16535362" y="5182085"/>
              <a:ext cx="576194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66" name="2"/>
            <p:cNvSpPr txBox="1"/>
            <p:nvPr/>
          </p:nvSpPr>
          <p:spPr>
            <a:xfrm>
              <a:off x="16611796" y="5231873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2</a:t>
              </a:r>
            </a:p>
          </p:txBody>
        </p:sp>
        <p:sp>
          <p:nvSpPr>
            <p:cNvPr id="2067" name="Circle"/>
            <p:cNvSpPr/>
            <p:nvPr/>
          </p:nvSpPr>
          <p:spPr>
            <a:xfrm>
              <a:off x="16535362" y="7825330"/>
              <a:ext cx="576194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68" name="3"/>
            <p:cNvSpPr txBox="1"/>
            <p:nvPr/>
          </p:nvSpPr>
          <p:spPr>
            <a:xfrm>
              <a:off x="16611796" y="7875117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2069" name="Circle"/>
            <p:cNvSpPr/>
            <p:nvPr/>
          </p:nvSpPr>
          <p:spPr>
            <a:xfrm>
              <a:off x="16535362" y="10465796"/>
              <a:ext cx="576194" cy="576193"/>
            </a:xfrm>
            <a:prstGeom prst="ellipse">
              <a:avLst/>
            </a:prstGeom>
            <a:solidFill>
              <a:srgbClr val="D6D7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70" name="4"/>
            <p:cNvSpPr txBox="1"/>
            <p:nvPr/>
          </p:nvSpPr>
          <p:spPr>
            <a:xfrm>
              <a:off x="16611796" y="10515583"/>
              <a:ext cx="423326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2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4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26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2020-01-23T16:13:45Z</dcterms:modified>
</cp:coreProperties>
</file>