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300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54"/>
    <p:restoredTop sz="96190"/>
  </p:normalViewPr>
  <p:slideViewPr>
    <p:cSldViewPr snapToGrid="0" snapToObjects="1">
      <p:cViewPr varScale="1">
        <p:scale>
          <a:sx n="86" d="100"/>
          <a:sy n="86" d="100"/>
        </p:scale>
        <p:origin x="232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A713E6-3A07-184C-AD7C-07633F9548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831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7198A7A-27B2-B744-AABE-7D0A90CF751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6458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B76242C-DCFA-9E4B-9B7B-10DC7E8165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2085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905833E-8DAA-BD48-B22F-7B05FFD4F6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7712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F1B9F31-562E-1E4D-A12C-FBFAF13AED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3339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AB1A251-3191-BC4F-8CFC-10D1AED5923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8966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813CDE10-B185-8848-BB57-13DA85D176D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4593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7F08C94-6586-A347-A09B-4269A49DB6A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0220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7609B0B-7D22-F44B-B2D9-5DCB8836AF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35847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957A747-1E18-8944-83B1-042A554232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1614752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6BB7229D-78E0-224E-8015-D76D000CBF9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831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80B22CAB-D626-F843-B38F-6785DD5869B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6458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B1BB9D4E-3B14-B849-88D3-621612BEE27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82085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E277FE43-D723-2549-9C03-70A7D80F486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7712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AC95B79C-F8FB-D340-BB81-9D137FFFE07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33339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D1D7CDC-CF92-2547-A92C-AF4AC037D0A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58966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C6AC90B7-30C1-4C47-88F6-47E447D8AFC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84593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7443997-5B97-E441-A69F-89E1CB41019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0220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0E2EB3EF-E828-4E48-9CB0-65C5C7C505E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035847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B36CD8E4-093A-1940-A546-44D32C8B0AB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1614752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08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71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35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98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62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25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489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52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50B2F35-6BF9-5F49-B607-70D58B8CC0DA}"/>
              </a:ext>
            </a:extLst>
          </p:cNvPr>
          <p:cNvGrpSpPr/>
          <p:nvPr/>
        </p:nvGrpSpPr>
        <p:grpSpPr>
          <a:xfrm>
            <a:off x="868448" y="648067"/>
            <a:ext cx="11515904" cy="6619679"/>
            <a:chOff x="868448" y="648067"/>
            <a:chExt cx="11515904" cy="661967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4C98058-2824-7F46-A033-A66B5B06945E}"/>
                </a:ext>
              </a:extLst>
            </p:cNvPr>
            <p:cNvGrpSpPr/>
            <p:nvPr/>
          </p:nvGrpSpPr>
          <p:grpSpPr>
            <a:xfrm>
              <a:off x="868448" y="2422920"/>
              <a:ext cx="11252070" cy="4844826"/>
              <a:chOff x="868448" y="2422920"/>
              <a:chExt cx="11252070" cy="4844826"/>
            </a:xfrm>
          </p:grpSpPr>
          <p:sp>
            <p:nvSpPr>
              <p:cNvPr id="2079" name="Line"/>
              <p:cNvSpPr/>
              <p:nvPr/>
            </p:nvSpPr>
            <p:spPr>
              <a:xfrm>
                <a:off x="3586095" y="4987491"/>
                <a:ext cx="1672925" cy="19668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10542" y="21600"/>
                    </a:lnTo>
                    <a:cubicBezTo>
                      <a:pt x="10968" y="21581"/>
                      <a:pt x="11376" y="21442"/>
                      <a:pt x="11698" y="21203"/>
                    </a:cubicBezTo>
                    <a:cubicBezTo>
                      <a:pt x="12097" y="20909"/>
                      <a:pt x="12337" y="20488"/>
                      <a:pt x="12362" y="20039"/>
                    </a:cubicBezTo>
                    <a:lnTo>
                      <a:pt x="12362" y="1544"/>
                    </a:lnTo>
                    <a:cubicBezTo>
                      <a:pt x="12333" y="1135"/>
                      <a:pt x="12508" y="734"/>
                      <a:pt x="12845" y="439"/>
                    </a:cubicBezTo>
                    <a:cubicBezTo>
                      <a:pt x="13153" y="170"/>
                      <a:pt x="13571" y="13"/>
                      <a:pt x="14013" y="0"/>
                    </a:cubicBezTo>
                    <a:lnTo>
                      <a:pt x="21600" y="0"/>
                    </a:lnTo>
                  </a:path>
                </a:pathLst>
              </a:custGeom>
              <a:noFill/>
              <a:ln w="12700" cap="flat">
                <a:solidFill>
                  <a:srgbClr val="D6D7D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80" name="Line"/>
              <p:cNvSpPr/>
              <p:nvPr/>
            </p:nvSpPr>
            <p:spPr>
              <a:xfrm>
                <a:off x="3579322" y="4141448"/>
                <a:ext cx="1632285" cy="6528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1" extrusionOk="0">
                    <a:moveTo>
                      <a:pt x="0" y="0"/>
                    </a:moveTo>
                    <a:lnTo>
                      <a:pt x="9818" y="0"/>
                    </a:lnTo>
                    <a:cubicBezTo>
                      <a:pt x="10256" y="56"/>
                      <a:pt x="10673" y="477"/>
                      <a:pt x="11004" y="1194"/>
                    </a:cubicBezTo>
                    <a:cubicBezTo>
                      <a:pt x="11413" y="2081"/>
                      <a:pt x="11659" y="3347"/>
                      <a:pt x="11684" y="4699"/>
                    </a:cubicBezTo>
                    <a:lnTo>
                      <a:pt x="11684" y="15811"/>
                    </a:lnTo>
                    <a:cubicBezTo>
                      <a:pt x="11683" y="17219"/>
                      <a:pt x="11901" y="18574"/>
                      <a:pt x="12293" y="19588"/>
                    </a:cubicBezTo>
                    <a:cubicBezTo>
                      <a:pt x="12556" y="20270"/>
                      <a:pt x="12879" y="20759"/>
                      <a:pt x="13224" y="21087"/>
                    </a:cubicBezTo>
                    <a:cubicBezTo>
                      <a:pt x="13582" y="21428"/>
                      <a:pt x="13968" y="21600"/>
                      <a:pt x="14362" y="21579"/>
                    </a:cubicBezTo>
                    <a:lnTo>
                      <a:pt x="21600" y="21579"/>
                    </a:lnTo>
                  </a:path>
                </a:pathLst>
              </a:custGeom>
              <a:noFill/>
              <a:ln w="12700" cap="flat">
                <a:solidFill>
                  <a:srgbClr val="D6D7D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81" name="Line"/>
              <p:cNvSpPr/>
              <p:nvPr/>
            </p:nvSpPr>
            <p:spPr>
              <a:xfrm>
                <a:off x="3586095" y="2740799"/>
                <a:ext cx="1672925" cy="19668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0542" y="0"/>
                    </a:lnTo>
                    <a:cubicBezTo>
                      <a:pt x="10968" y="19"/>
                      <a:pt x="11376" y="158"/>
                      <a:pt x="11698" y="397"/>
                    </a:cubicBezTo>
                    <a:cubicBezTo>
                      <a:pt x="12097" y="691"/>
                      <a:pt x="12337" y="1112"/>
                      <a:pt x="12362" y="1561"/>
                    </a:cubicBezTo>
                    <a:lnTo>
                      <a:pt x="12362" y="20056"/>
                    </a:lnTo>
                    <a:cubicBezTo>
                      <a:pt x="12333" y="20465"/>
                      <a:pt x="12508" y="20866"/>
                      <a:pt x="12845" y="21161"/>
                    </a:cubicBezTo>
                    <a:cubicBezTo>
                      <a:pt x="13153" y="21430"/>
                      <a:pt x="13571" y="21587"/>
                      <a:pt x="14013" y="21600"/>
                    </a:cubicBezTo>
                    <a:lnTo>
                      <a:pt x="21600" y="21600"/>
                    </a:lnTo>
                  </a:path>
                </a:pathLst>
              </a:custGeom>
              <a:noFill/>
              <a:ln w="12700" cap="flat">
                <a:solidFill>
                  <a:srgbClr val="D6D7D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82" name="Line"/>
              <p:cNvSpPr/>
              <p:nvPr/>
            </p:nvSpPr>
            <p:spPr>
              <a:xfrm>
                <a:off x="3579322" y="4896410"/>
                <a:ext cx="1632285" cy="6528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1" extrusionOk="0">
                    <a:moveTo>
                      <a:pt x="0" y="21581"/>
                    </a:moveTo>
                    <a:lnTo>
                      <a:pt x="9818" y="21581"/>
                    </a:lnTo>
                    <a:cubicBezTo>
                      <a:pt x="10256" y="21525"/>
                      <a:pt x="10673" y="21104"/>
                      <a:pt x="11004" y="20387"/>
                    </a:cubicBezTo>
                    <a:cubicBezTo>
                      <a:pt x="11413" y="19500"/>
                      <a:pt x="11659" y="18234"/>
                      <a:pt x="11684" y="16882"/>
                    </a:cubicBezTo>
                    <a:lnTo>
                      <a:pt x="11684" y="5770"/>
                    </a:lnTo>
                    <a:cubicBezTo>
                      <a:pt x="11683" y="4362"/>
                      <a:pt x="11901" y="3007"/>
                      <a:pt x="12293" y="1993"/>
                    </a:cubicBezTo>
                    <a:cubicBezTo>
                      <a:pt x="12556" y="1311"/>
                      <a:pt x="12879" y="822"/>
                      <a:pt x="13224" y="494"/>
                    </a:cubicBezTo>
                    <a:cubicBezTo>
                      <a:pt x="13582" y="153"/>
                      <a:pt x="13968" y="-19"/>
                      <a:pt x="14362" y="2"/>
                    </a:cubicBezTo>
                    <a:lnTo>
                      <a:pt x="21600" y="2"/>
                    </a:lnTo>
                  </a:path>
                </a:pathLst>
              </a:custGeom>
              <a:noFill/>
              <a:ln w="12700" cap="flat">
                <a:solidFill>
                  <a:srgbClr val="D6D7D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83" name="Line"/>
              <p:cNvSpPr/>
              <p:nvPr/>
            </p:nvSpPr>
            <p:spPr>
              <a:xfrm>
                <a:off x="7737565" y="2740799"/>
                <a:ext cx="1618739" cy="19668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1428" y="0"/>
                    </a:lnTo>
                    <a:cubicBezTo>
                      <a:pt x="10987" y="19"/>
                      <a:pt x="10567" y="158"/>
                      <a:pt x="10233" y="397"/>
                    </a:cubicBezTo>
                    <a:cubicBezTo>
                      <a:pt x="9821" y="691"/>
                      <a:pt x="9573" y="1112"/>
                      <a:pt x="9547" y="1561"/>
                    </a:cubicBezTo>
                    <a:lnTo>
                      <a:pt x="9547" y="20056"/>
                    </a:lnTo>
                    <a:cubicBezTo>
                      <a:pt x="9577" y="20465"/>
                      <a:pt x="9396" y="20866"/>
                      <a:pt x="9048" y="21161"/>
                    </a:cubicBezTo>
                    <a:cubicBezTo>
                      <a:pt x="8730" y="21430"/>
                      <a:pt x="8297" y="21587"/>
                      <a:pt x="7841" y="21600"/>
                    </a:cubicBezTo>
                    <a:lnTo>
                      <a:pt x="0" y="21600"/>
                    </a:lnTo>
                  </a:path>
                </a:pathLst>
              </a:custGeom>
              <a:noFill/>
              <a:ln w="12700" cap="flat">
                <a:solidFill>
                  <a:srgbClr val="D6D7D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84" name="Line"/>
              <p:cNvSpPr/>
              <p:nvPr/>
            </p:nvSpPr>
            <p:spPr>
              <a:xfrm>
                <a:off x="7737565" y="4987491"/>
                <a:ext cx="1618739" cy="19668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1428" y="21600"/>
                    </a:lnTo>
                    <a:cubicBezTo>
                      <a:pt x="10987" y="21581"/>
                      <a:pt x="10567" y="21442"/>
                      <a:pt x="10233" y="21203"/>
                    </a:cubicBezTo>
                    <a:cubicBezTo>
                      <a:pt x="9821" y="20909"/>
                      <a:pt x="9573" y="20488"/>
                      <a:pt x="9547" y="20039"/>
                    </a:cubicBezTo>
                    <a:lnTo>
                      <a:pt x="9547" y="1544"/>
                    </a:lnTo>
                    <a:cubicBezTo>
                      <a:pt x="9577" y="1135"/>
                      <a:pt x="9396" y="734"/>
                      <a:pt x="9048" y="439"/>
                    </a:cubicBezTo>
                    <a:cubicBezTo>
                      <a:pt x="8730" y="170"/>
                      <a:pt x="8297" y="13"/>
                      <a:pt x="7841" y="0"/>
                    </a:cubicBez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D6D7D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85" name="Line"/>
              <p:cNvSpPr/>
              <p:nvPr/>
            </p:nvSpPr>
            <p:spPr>
              <a:xfrm>
                <a:off x="7783528" y="4141448"/>
                <a:ext cx="1578099" cy="6528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1" extrusionOk="0">
                    <a:moveTo>
                      <a:pt x="21600" y="0"/>
                    </a:moveTo>
                    <a:lnTo>
                      <a:pt x="12186" y="0"/>
                    </a:lnTo>
                    <a:cubicBezTo>
                      <a:pt x="11734" y="56"/>
                      <a:pt x="11302" y="477"/>
                      <a:pt x="10960" y="1194"/>
                    </a:cubicBezTo>
                    <a:cubicBezTo>
                      <a:pt x="10537" y="2081"/>
                      <a:pt x="10283" y="3347"/>
                      <a:pt x="10257" y="4699"/>
                    </a:cubicBezTo>
                    <a:lnTo>
                      <a:pt x="10257" y="15811"/>
                    </a:lnTo>
                    <a:cubicBezTo>
                      <a:pt x="10257" y="17219"/>
                      <a:pt x="10032" y="18574"/>
                      <a:pt x="9627" y="19588"/>
                    </a:cubicBezTo>
                    <a:cubicBezTo>
                      <a:pt x="9355" y="20270"/>
                      <a:pt x="9020" y="20759"/>
                      <a:pt x="8664" y="21087"/>
                    </a:cubicBezTo>
                    <a:cubicBezTo>
                      <a:pt x="8293" y="21428"/>
                      <a:pt x="7894" y="21600"/>
                      <a:pt x="7487" y="21579"/>
                    </a:cubicBezTo>
                    <a:lnTo>
                      <a:pt x="0" y="21579"/>
                    </a:lnTo>
                  </a:path>
                </a:pathLst>
              </a:custGeom>
              <a:noFill/>
              <a:ln w="12700" cap="flat">
                <a:solidFill>
                  <a:srgbClr val="D6D7D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86" name="Line"/>
              <p:cNvSpPr/>
              <p:nvPr/>
            </p:nvSpPr>
            <p:spPr>
              <a:xfrm>
                <a:off x="7783528" y="4896386"/>
                <a:ext cx="1578099" cy="6528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1" extrusionOk="0">
                    <a:moveTo>
                      <a:pt x="21600" y="21581"/>
                    </a:moveTo>
                    <a:lnTo>
                      <a:pt x="12186" y="21581"/>
                    </a:lnTo>
                    <a:cubicBezTo>
                      <a:pt x="11734" y="21525"/>
                      <a:pt x="11302" y="21104"/>
                      <a:pt x="10960" y="20387"/>
                    </a:cubicBezTo>
                    <a:cubicBezTo>
                      <a:pt x="10537" y="19500"/>
                      <a:pt x="10283" y="18234"/>
                      <a:pt x="10257" y="16882"/>
                    </a:cubicBezTo>
                    <a:lnTo>
                      <a:pt x="10257" y="5770"/>
                    </a:lnTo>
                    <a:cubicBezTo>
                      <a:pt x="10257" y="4362"/>
                      <a:pt x="10032" y="3007"/>
                      <a:pt x="9627" y="1993"/>
                    </a:cubicBezTo>
                    <a:cubicBezTo>
                      <a:pt x="9355" y="1311"/>
                      <a:pt x="9020" y="822"/>
                      <a:pt x="8664" y="494"/>
                    </a:cubicBezTo>
                    <a:cubicBezTo>
                      <a:pt x="8293" y="153"/>
                      <a:pt x="7894" y="-19"/>
                      <a:pt x="7487" y="2"/>
                    </a:cubicBezTo>
                    <a:lnTo>
                      <a:pt x="0" y="2"/>
                    </a:lnTo>
                  </a:path>
                </a:pathLst>
              </a:custGeom>
              <a:noFill/>
              <a:ln w="12700" cap="flat">
                <a:solidFill>
                  <a:srgbClr val="D6D7D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87" name="Shape"/>
              <p:cNvSpPr/>
              <p:nvPr/>
            </p:nvSpPr>
            <p:spPr>
              <a:xfrm>
                <a:off x="5096388" y="4530504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88" name="Text Placeholder"/>
              <p:cNvSpPr txBox="1"/>
              <p:nvPr/>
            </p:nvSpPr>
            <p:spPr>
              <a:xfrm>
                <a:off x="5540792" y="4663325"/>
                <a:ext cx="1923216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2089" name="Shape"/>
              <p:cNvSpPr/>
              <p:nvPr/>
            </p:nvSpPr>
            <p:spPr>
              <a:xfrm>
                <a:off x="868448" y="2422920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90" name="Text Placeholder"/>
              <p:cNvSpPr txBox="1"/>
              <p:nvPr/>
            </p:nvSpPr>
            <p:spPr>
              <a:xfrm>
                <a:off x="1312851" y="2555740"/>
                <a:ext cx="1923217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2091" name="Shape"/>
              <p:cNvSpPr/>
              <p:nvPr/>
            </p:nvSpPr>
            <p:spPr>
              <a:xfrm>
                <a:off x="868448" y="6639730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92" name="Text Placeholder"/>
              <p:cNvSpPr txBox="1"/>
              <p:nvPr/>
            </p:nvSpPr>
            <p:spPr>
              <a:xfrm>
                <a:off x="1312851" y="6772551"/>
                <a:ext cx="1923217" cy="3335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2093" name="Shape"/>
              <p:cNvSpPr/>
              <p:nvPr/>
            </p:nvSpPr>
            <p:spPr>
              <a:xfrm>
                <a:off x="868448" y="3828523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94" name="Text Placeholder"/>
              <p:cNvSpPr txBox="1"/>
              <p:nvPr/>
            </p:nvSpPr>
            <p:spPr>
              <a:xfrm>
                <a:off x="1312851" y="3961344"/>
                <a:ext cx="1923217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2095" name="Shape"/>
              <p:cNvSpPr/>
              <p:nvPr/>
            </p:nvSpPr>
            <p:spPr>
              <a:xfrm>
                <a:off x="868448" y="5234126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96" name="Text Placeholder"/>
              <p:cNvSpPr txBox="1"/>
              <p:nvPr/>
            </p:nvSpPr>
            <p:spPr>
              <a:xfrm>
                <a:off x="1312851" y="5366947"/>
                <a:ext cx="1923217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2097" name="Shape"/>
              <p:cNvSpPr/>
              <p:nvPr/>
            </p:nvSpPr>
            <p:spPr>
              <a:xfrm>
                <a:off x="9324329" y="2422920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098" name="Text Placeholder"/>
              <p:cNvSpPr txBox="1"/>
              <p:nvPr/>
            </p:nvSpPr>
            <p:spPr>
              <a:xfrm>
                <a:off x="9768733" y="2555740"/>
                <a:ext cx="1923216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2099" name="Shape"/>
              <p:cNvSpPr/>
              <p:nvPr/>
            </p:nvSpPr>
            <p:spPr>
              <a:xfrm>
                <a:off x="9324329" y="6639730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100" name="Text Placeholder"/>
              <p:cNvSpPr txBox="1"/>
              <p:nvPr/>
            </p:nvSpPr>
            <p:spPr>
              <a:xfrm>
                <a:off x="9768733" y="6772552"/>
                <a:ext cx="1923216" cy="3335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2101" name="Shape"/>
              <p:cNvSpPr/>
              <p:nvPr/>
            </p:nvSpPr>
            <p:spPr>
              <a:xfrm>
                <a:off x="9324329" y="3828523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102" name="Text Placeholder"/>
              <p:cNvSpPr txBox="1"/>
              <p:nvPr/>
            </p:nvSpPr>
            <p:spPr>
              <a:xfrm>
                <a:off x="9768733" y="3961344"/>
                <a:ext cx="1923216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2103" name="Shape"/>
              <p:cNvSpPr/>
              <p:nvPr/>
            </p:nvSpPr>
            <p:spPr>
              <a:xfrm>
                <a:off x="9324329" y="5234126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104" name="Text Placeholder"/>
              <p:cNvSpPr txBox="1"/>
              <p:nvPr/>
            </p:nvSpPr>
            <p:spPr>
              <a:xfrm>
                <a:off x="9768733" y="5366947"/>
                <a:ext cx="1923216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2105" name="Circle"/>
              <p:cNvSpPr/>
              <p:nvPr/>
            </p:nvSpPr>
            <p:spPr>
              <a:xfrm>
                <a:off x="3862802" y="2580762"/>
                <a:ext cx="307304" cy="307304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106" name="1"/>
              <p:cNvSpPr txBox="1"/>
              <p:nvPr/>
            </p:nvSpPr>
            <p:spPr>
              <a:xfrm>
                <a:off x="3903567" y="2594616"/>
                <a:ext cx="225774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1</a:t>
                </a:r>
              </a:p>
            </p:txBody>
          </p:sp>
          <p:sp>
            <p:nvSpPr>
              <p:cNvPr id="2107" name="Circle"/>
              <p:cNvSpPr/>
              <p:nvPr/>
            </p:nvSpPr>
            <p:spPr>
              <a:xfrm>
                <a:off x="3862802" y="3982979"/>
                <a:ext cx="307304" cy="307304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108" name="2"/>
              <p:cNvSpPr txBox="1"/>
              <p:nvPr/>
            </p:nvSpPr>
            <p:spPr>
              <a:xfrm>
                <a:off x="3903567" y="3996832"/>
                <a:ext cx="225774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2</a:t>
                </a:r>
              </a:p>
            </p:txBody>
          </p:sp>
          <p:sp>
            <p:nvSpPr>
              <p:cNvPr id="2109" name="Circle"/>
              <p:cNvSpPr/>
              <p:nvPr/>
            </p:nvSpPr>
            <p:spPr>
              <a:xfrm>
                <a:off x="3862802" y="5392710"/>
                <a:ext cx="307304" cy="307303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110" name="3"/>
              <p:cNvSpPr txBox="1"/>
              <p:nvPr/>
            </p:nvSpPr>
            <p:spPr>
              <a:xfrm>
                <a:off x="3903567" y="5406563"/>
                <a:ext cx="225774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3</a:t>
                </a:r>
              </a:p>
            </p:txBody>
          </p:sp>
          <p:sp>
            <p:nvSpPr>
              <p:cNvPr id="2111" name="Circle"/>
              <p:cNvSpPr/>
              <p:nvPr/>
            </p:nvSpPr>
            <p:spPr>
              <a:xfrm>
                <a:off x="3862802" y="6800960"/>
                <a:ext cx="307304" cy="307304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112" name="4"/>
              <p:cNvSpPr txBox="1"/>
              <p:nvPr/>
            </p:nvSpPr>
            <p:spPr>
              <a:xfrm>
                <a:off x="3903567" y="6814813"/>
                <a:ext cx="225774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4</a:t>
                </a:r>
              </a:p>
            </p:txBody>
          </p:sp>
          <p:sp>
            <p:nvSpPr>
              <p:cNvPr id="2113" name="Circle"/>
              <p:cNvSpPr/>
              <p:nvPr/>
            </p:nvSpPr>
            <p:spPr>
              <a:xfrm>
                <a:off x="8818860" y="2580762"/>
                <a:ext cx="307303" cy="307304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114" name="1"/>
              <p:cNvSpPr txBox="1"/>
              <p:nvPr/>
            </p:nvSpPr>
            <p:spPr>
              <a:xfrm>
                <a:off x="8859625" y="2594616"/>
                <a:ext cx="225774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1</a:t>
                </a:r>
              </a:p>
            </p:txBody>
          </p:sp>
          <p:sp>
            <p:nvSpPr>
              <p:cNvPr id="2115" name="Circle"/>
              <p:cNvSpPr/>
              <p:nvPr/>
            </p:nvSpPr>
            <p:spPr>
              <a:xfrm>
                <a:off x="8818860" y="3982979"/>
                <a:ext cx="307303" cy="307304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116" name="2"/>
              <p:cNvSpPr txBox="1"/>
              <p:nvPr/>
            </p:nvSpPr>
            <p:spPr>
              <a:xfrm>
                <a:off x="8859625" y="3996832"/>
                <a:ext cx="225774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2</a:t>
                </a:r>
              </a:p>
            </p:txBody>
          </p:sp>
          <p:sp>
            <p:nvSpPr>
              <p:cNvPr id="2117" name="Circle"/>
              <p:cNvSpPr/>
              <p:nvPr/>
            </p:nvSpPr>
            <p:spPr>
              <a:xfrm>
                <a:off x="8818860" y="5392710"/>
                <a:ext cx="307303" cy="307303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118" name="3"/>
              <p:cNvSpPr txBox="1"/>
              <p:nvPr/>
            </p:nvSpPr>
            <p:spPr>
              <a:xfrm>
                <a:off x="8859625" y="5406563"/>
                <a:ext cx="225774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3</a:t>
                </a:r>
              </a:p>
            </p:txBody>
          </p:sp>
          <p:sp>
            <p:nvSpPr>
              <p:cNvPr id="2119" name="Circle"/>
              <p:cNvSpPr/>
              <p:nvPr/>
            </p:nvSpPr>
            <p:spPr>
              <a:xfrm>
                <a:off x="8818860" y="6800960"/>
                <a:ext cx="307303" cy="307304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120" name="4"/>
              <p:cNvSpPr txBox="1"/>
              <p:nvPr/>
            </p:nvSpPr>
            <p:spPr>
              <a:xfrm>
                <a:off x="8859625" y="6814813"/>
                <a:ext cx="225774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4</a:t>
                </a:r>
              </a:p>
            </p:txBody>
          </p:sp>
        </p:grpSp>
        <p:grpSp>
          <p:nvGrpSpPr>
            <p:cNvPr id="49" name="Group">
              <a:extLst>
                <a:ext uri="{FF2B5EF4-FFF2-40B4-BE49-F238E27FC236}">
                  <a16:creationId xmlns:a16="http://schemas.microsoft.com/office/drawing/2014/main" id="{F92DD95A-9E28-184A-A8AB-20FD310CE1BE}"/>
                </a:ext>
              </a:extLst>
            </p:cNvPr>
            <p:cNvGrpSpPr/>
            <p:nvPr/>
          </p:nvGrpSpPr>
          <p:grpSpPr>
            <a:xfrm>
              <a:off x="10098114" y="648067"/>
              <a:ext cx="2286238" cy="447583"/>
              <a:chOff x="0" y="0"/>
              <a:chExt cx="2286237" cy="447580"/>
            </a:xfrm>
          </p:grpSpPr>
          <p:sp>
            <p:nvSpPr>
              <p:cNvPr id="50" name="Template by HiSlide.io">
                <a:extLst>
                  <a:ext uri="{FF2B5EF4-FFF2-40B4-BE49-F238E27FC236}">
                    <a16:creationId xmlns:a16="http://schemas.microsoft.com/office/drawing/2014/main" id="{E59104D8-80A4-1B47-B93E-A5B6C7C685D7}"/>
                  </a:ext>
                </a:extLst>
              </p:cNvPr>
              <p:cNvSpPr/>
              <p:nvPr/>
            </p:nvSpPr>
            <p:spPr>
              <a:xfrm>
                <a:off x="0" y="0"/>
                <a:ext cx="2286237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51" name="PowerPoint - Keynote - Google Slides">
                <a:extLst>
                  <a:ext uri="{FF2B5EF4-FFF2-40B4-BE49-F238E27FC236}">
                    <a16:creationId xmlns:a16="http://schemas.microsoft.com/office/drawing/2014/main" id="{06DBD73A-79BF-8248-B71B-BF57AD9C4031}"/>
                  </a:ext>
                </a:extLst>
              </p:cNvPr>
              <p:cNvSpPr/>
              <p:nvPr/>
            </p:nvSpPr>
            <p:spPr>
              <a:xfrm>
                <a:off x="250422" y="285144"/>
                <a:ext cx="2022847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37</Words>
  <Application>Microsoft Macintosh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20</cp:revision>
  <dcterms:modified xsi:type="dcterms:W3CDTF">2020-01-23T16:13:57Z</dcterms:modified>
</cp:coreProperties>
</file>