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  <p:embeddedFont>
      <p:font typeface="Barlow"/>
      <p:bold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17" Type="http://schemas.openxmlformats.org/officeDocument/2006/relationships/font" Target="fonts/Barlow-boldItalic.fntdata"/><Relationship Id="rId16" Type="http://schemas.openxmlformats.org/officeDocument/2006/relationships/font" Target="fonts/Barlow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bc27cd09a2_2_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g1bc27cd09a2_2_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6" name="Google Shape;56;p14"/>
          <p:cNvSpPr/>
          <p:nvPr>
            <p:ph idx="2" type="pic"/>
          </p:nvPr>
        </p:nvSpPr>
        <p:spPr>
          <a:xfrm>
            <a:off x="77910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7" name="Google Shape;57;p14"/>
          <p:cNvSpPr/>
          <p:nvPr>
            <p:ph idx="3" type="pic"/>
          </p:nvPr>
        </p:nvSpPr>
        <p:spPr>
          <a:xfrm>
            <a:off x="159767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8" name="Google Shape;58;p14"/>
          <p:cNvSpPr/>
          <p:nvPr>
            <p:ph idx="4" type="pic"/>
          </p:nvPr>
        </p:nvSpPr>
        <p:spPr>
          <a:xfrm>
            <a:off x="2416248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9" name="Google Shape;59;p14"/>
          <p:cNvSpPr/>
          <p:nvPr>
            <p:ph idx="5" type="pic"/>
          </p:nvPr>
        </p:nvSpPr>
        <p:spPr>
          <a:xfrm>
            <a:off x="3234821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0" name="Google Shape;60;p14"/>
          <p:cNvSpPr/>
          <p:nvPr>
            <p:ph idx="6" type="pic"/>
          </p:nvPr>
        </p:nvSpPr>
        <p:spPr>
          <a:xfrm>
            <a:off x="4053393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1" name="Google Shape;61;p14"/>
          <p:cNvSpPr/>
          <p:nvPr>
            <p:ph idx="7" type="pic"/>
          </p:nvPr>
        </p:nvSpPr>
        <p:spPr>
          <a:xfrm>
            <a:off x="4871966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2" name="Google Shape;62;p14"/>
          <p:cNvSpPr/>
          <p:nvPr>
            <p:ph idx="8" type="pic"/>
          </p:nvPr>
        </p:nvSpPr>
        <p:spPr>
          <a:xfrm>
            <a:off x="5690539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3" name="Google Shape;63;p14"/>
          <p:cNvSpPr/>
          <p:nvPr>
            <p:ph idx="9" type="pic"/>
          </p:nvPr>
        </p:nvSpPr>
        <p:spPr>
          <a:xfrm>
            <a:off x="650911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4" name="Google Shape;64;p14"/>
          <p:cNvSpPr/>
          <p:nvPr>
            <p:ph idx="13" type="pic"/>
          </p:nvPr>
        </p:nvSpPr>
        <p:spPr>
          <a:xfrm>
            <a:off x="732768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5" name="Google Shape;65;p14"/>
          <p:cNvSpPr/>
          <p:nvPr>
            <p:ph idx="14" type="pic"/>
          </p:nvPr>
        </p:nvSpPr>
        <p:spPr>
          <a:xfrm>
            <a:off x="8146257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6" name="Google Shape;66;p14"/>
          <p:cNvSpPr/>
          <p:nvPr>
            <p:ph idx="15" type="pic"/>
          </p:nvPr>
        </p:nvSpPr>
        <p:spPr>
          <a:xfrm>
            <a:off x="77910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7" name="Google Shape;67;p14"/>
          <p:cNvSpPr/>
          <p:nvPr>
            <p:ph idx="16" type="pic"/>
          </p:nvPr>
        </p:nvSpPr>
        <p:spPr>
          <a:xfrm>
            <a:off x="159767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8" name="Google Shape;68;p14"/>
          <p:cNvSpPr/>
          <p:nvPr>
            <p:ph idx="17" type="pic"/>
          </p:nvPr>
        </p:nvSpPr>
        <p:spPr>
          <a:xfrm>
            <a:off x="2416248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9" name="Google Shape;69;p14"/>
          <p:cNvSpPr/>
          <p:nvPr>
            <p:ph idx="18" type="pic"/>
          </p:nvPr>
        </p:nvSpPr>
        <p:spPr>
          <a:xfrm>
            <a:off x="3234821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0" name="Google Shape;70;p14"/>
          <p:cNvSpPr/>
          <p:nvPr>
            <p:ph idx="19" type="pic"/>
          </p:nvPr>
        </p:nvSpPr>
        <p:spPr>
          <a:xfrm>
            <a:off x="4053393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1" name="Google Shape;71;p14"/>
          <p:cNvSpPr/>
          <p:nvPr>
            <p:ph idx="20" type="pic"/>
          </p:nvPr>
        </p:nvSpPr>
        <p:spPr>
          <a:xfrm>
            <a:off x="4871966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2" name="Google Shape;72;p14"/>
          <p:cNvSpPr/>
          <p:nvPr>
            <p:ph idx="21" type="pic"/>
          </p:nvPr>
        </p:nvSpPr>
        <p:spPr>
          <a:xfrm>
            <a:off x="5690539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3" name="Google Shape;73;p14"/>
          <p:cNvSpPr/>
          <p:nvPr>
            <p:ph idx="22" type="pic"/>
          </p:nvPr>
        </p:nvSpPr>
        <p:spPr>
          <a:xfrm>
            <a:off x="650911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4" name="Google Shape;74;p14"/>
          <p:cNvSpPr/>
          <p:nvPr>
            <p:ph idx="23" type="pic"/>
          </p:nvPr>
        </p:nvSpPr>
        <p:spPr>
          <a:xfrm>
            <a:off x="732768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5" name="Google Shape;75;p14"/>
          <p:cNvSpPr/>
          <p:nvPr>
            <p:ph idx="24" type="pic"/>
          </p:nvPr>
        </p:nvSpPr>
        <p:spPr>
          <a:xfrm>
            <a:off x="8146257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6" name="Google Shape;76;p14"/>
          <p:cNvSpPr/>
          <p:nvPr>
            <p:ph idx="25" type="pic"/>
          </p:nvPr>
        </p:nvSpPr>
        <p:spPr>
          <a:xfrm>
            <a:off x="77910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7" name="Google Shape;77;p14"/>
          <p:cNvSpPr/>
          <p:nvPr>
            <p:ph idx="26" type="pic"/>
          </p:nvPr>
        </p:nvSpPr>
        <p:spPr>
          <a:xfrm>
            <a:off x="159767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8" name="Google Shape;78;p14"/>
          <p:cNvSpPr/>
          <p:nvPr>
            <p:ph idx="27" type="pic"/>
          </p:nvPr>
        </p:nvSpPr>
        <p:spPr>
          <a:xfrm>
            <a:off x="2416248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9" name="Google Shape;79;p14"/>
          <p:cNvSpPr/>
          <p:nvPr>
            <p:ph idx="28" type="pic"/>
          </p:nvPr>
        </p:nvSpPr>
        <p:spPr>
          <a:xfrm>
            <a:off x="3234821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0" name="Google Shape;80;p14"/>
          <p:cNvSpPr/>
          <p:nvPr>
            <p:ph idx="29" type="pic"/>
          </p:nvPr>
        </p:nvSpPr>
        <p:spPr>
          <a:xfrm>
            <a:off x="4053393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1" name="Google Shape;81;p14"/>
          <p:cNvSpPr/>
          <p:nvPr>
            <p:ph idx="30" type="pic"/>
          </p:nvPr>
        </p:nvSpPr>
        <p:spPr>
          <a:xfrm>
            <a:off x="4871966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2" name="Google Shape;82;p14"/>
          <p:cNvSpPr/>
          <p:nvPr>
            <p:ph idx="31" type="pic"/>
          </p:nvPr>
        </p:nvSpPr>
        <p:spPr>
          <a:xfrm>
            <a:off x="5690539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3" name="Google Shape;83;p14"/>
          <p:cNvSpPr/>
          <p:nvPr>
            <p:ph idx="32" type="pic"/>
          </p:nvPr>
        </p:nvSpPr>
        <p:spPr>
          <a:xfrm>
            <a:off x="650911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4" name="Google Shape;84;p14"/>
          <p:cNvSpPr/>
          <p:nvPr>
            <p:ph idx="33" type="pic"/>
          </p:nvPr>
        </p:nvSpPr>
        <p:spPr>
          <a:xfrm>
            <a:off x="732768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5" name="Google Shape;85;p14"/>
          <p:cNvSpPr/>
          <p:nvPr>
            <p:ph idx="34" type="pic"/>
          </p:nvPr>
        </p:nvSpPr>
        <p:spPr>
          <a:xfrm>
            <a:off x="8146257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15"/>
          <p:cNvGrpSpPr/>
          <p:nvPr/>
        </p:nvGrpSpPr>
        <p:grpSpPr>
          <a:xfrm>
            <a:off x="610629" y="846366"/>
            <a:ext cx="7911610" cy="3406517"/>
            <a:chOff x="1628343" y="2256976"/>
            <a:chExt cx="21097626" cy="9084044"/>
          </a:xfrm>
        </p:grpSpPr>
        <p:sp>
          <p:nvSpPr>
            <p:cNvPr id="91" name="Google Shape;91;p15"/>
            <p:cNvSpPr/>
            <p:nvPr/>
          </p:nvSpPr>
          <p:spPr>
            <a:xfrm>
              <a:off x="6723930" y="7065543"/>
              <a:ext cx="3136733" cy="3687764"/>
            </a:xfrm>
            <a:custGeom>
              <a:rect b="b" l="l" r="r" t="t"/>
              <a:pathLst>
                <a:path extrusionOk="0" h="21600" w="21600">
                  <a:moveTo>
                    <a:pt x="0" y="21600"/>
                  </a:moveTo>
                  <a:lnTo>
                    <a:pt x="10542" y="21600"/>
                  </a:lnTo>
                  <a:cubicBezTo>
                    <a:pt x="10968" y="21581"/>
                    <a:pt x="11376" y="21442"/>
                    <a:pt x="11698" y="21203"/>
                  </a:cubicBezTo>
                  <a:cubicBezTo>
                    <a:pt x="12097" y="20909"/>
                    <a:pt x="12337" y="20488"/>
                    <a:pt x="12362" y="20039"/>
                  </a:cubicBezTo>
                  <a:lnTo>
                    <a:pt x="12362" y="1544"/>
                  </a:lnTo>
                  <a:cubicBezTo>
                    <a:pt x="12333" y="1135"/>
                    <a:pt x="12508" y="734"/>
                    <a:pt x="12845" y="439"/>
                  </a:cubicBezTo>
                  <a:cubicBezTo>
                    <a:pt x="13153" y="170"/>
                    <a:pt x="13571" y="13"/>
                    <a:pt x="14013" y="0"/>
                  </a:cubicBezTo>
                  <a:lnTo>
                    <a:pt x="21600" y="0"/>
                  </a:lnTo>
                </a:path>
              </a:pathLst>
            </a:custGeom>
            <a:noFill/>
            <a:ln cap="flat" cmpd="sng" w="25400">
              <a:solidFill>
                <a:srgbClr val="D6D7DC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6711230" y="5479214"/>
              <a:ext cx="3060533" cy="1224058"/>
            </a:xfrm>
            <a:custGeom>
              <a:rect b="b" l="l" r="r" t="t"/>
              <a:pathLst>
                <a:path extrusionOk="0" h="21581" w="21600">
                  <a:moveTo>
                    <a:pt x="0" y="0"/>
                  </a:moveTo>
                  <a:lnTo>
                    <a:pt x="9818" y="0"/>
                  </a:lnTo>
                  <a:cubicBezTo>
                    <a:pt x="10256" y="56"/>
                    <a:pt x="10673" y="477"/>
                    <a:pt x="11004" y="1194"/>
                  </a:cubicBezTo>
                  <a:cubicBezTo>
                    <a:pt x="11413" y="2081"/>
                    <a:pt x="11659" y="3347"/>
                    <a:pt x="11684" y="4699"/>
                  </a:cubicBezTo>
                  <a:lnTo>
                    <a:pt x="11684" y="15811"/>
                  </a:lnTo>
                  <a:cubicBezTo>
                    <a:pt x="11683" y="17219"/>
                    <a:pt x="11901" y="18574"/>
                    <a:pt x="12293" y="19588"/>
                  </a:cubicBezTo>
                  <a:cubicBezTo>
                    <a:pt x="12556" y="20270"/>
                    <a:pt x="12879" y="20759"/>
                    <a:pt x="13224" y="21087"/>
                  </a:cubicBezTo>
                  <a:cubicBezTo>
                    <a:pt x="13582" y="21428"/>
                    <a:pt x="13968" y="21600"/>
                    <a:pt x="14362" y="21579"/>
                  </a:cubicBezTo>
                  <a:lnTo>
                    <a:pt x="21600" y="21579"/>
                  </a:lnTo>
                </a:path>
              </a:pathLst>
            </a:custGeom>
            <a:noFill/>
            <a:ln cap="flat" cmpd="sng" w="25400">
              <a:solidFill>
                <a:srgbClr val="D6D7DC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6723930" y="2853000"/>
              <a:ext cx="3136733" cy="3687763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10542" y="0"/>
                  </a:lnTo>
                  <a:cubicBezTo>
                    <a:pt x="10968" y="19"/>
                    <a:pt x="11376" y="158"/>
                    <a:pt x="11698" y="397"/>
                  </a:cubicBezTo>
                  <a:cubicBezTo>
                    <a:pt x="12097" y="691"/>
                    <a:pt x="12337" y="1112"/>
                    <a:pt x="12362" y="1561"/>
                  </a:cubicBezTo>
                  <a:lnTo>
                    <a:pt x="12362" y="20056"/>
                  </a:lnTo>
                  <a:cubicBezTo>
                    <a:pt x="12333" y="20465"/>
                    <a:pt x="12508" y="20866"/>
                    <a:pt x="12845" y="21161"/>
                  </a:cubicBezTo>
                  <a:cubicBezTo>
                    <a:pt x="13153" y="21430"/>
                    <a:pt x="13571" y="21587"/>
                    <a:pt x="14013" y="21600"/>
                  </a:cubicBezTo>
                  <a:lnTo>
                    <a:pt x="21600" y="21600"/>
                  </a:lnTo>
                </a:path>
              </a:pathLst>
            </a:custGeom>
            <a:noFill/>
            <a:ln cap="flat" cmpd="sng" w="25400">
              <a:solidFill>
                <a:srgbClr val="D6D7DC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6711230" y="6894767"/>
              <a:ext cx="3060533" cy="1224058"/>
            </a:xfrm>
            <a:custGeom>
              <a:rect b="b" l="l" r="r" t="t"/>
              <a:pathLst>
                <a:path extrusionOk="0" h="21581" w="21600">
                  <a:moveTo>
                    <a:pt x="0" y="21581"/>
                  </a:moveTo>
                  <a:lnTo>
                    <a:pt x="9818" y="21581"/>
                  </a:lnTo>
                  <a:cubicBezTo>
                    <a:pt x="10256" y="21525"/>
                    <a:pt x="10673" y="21104"/>
                    <a:pt x="11004" y="20387"/>
                  </a:cubicBezTo>
                  <a:cubicBezTo>
                    <a:pt x="11413" y="19500"/>
                    <a:pt x="11659" y="18234"/>
                    <a:pt x="11684" y="16882"/>
                  </a:cubicBezTo>
                  <a:lnTo>
                    <a:pt x="11684" y="5770"/>
                  </a:lnTo>
                  <a:cubicBezTo>
                    <a:pt x="11683" y="4362"/>
                    <a:pt x="11901" y="3007"/>
                    <a:pt x="12293" y="1993"/>
                  </a:cubicBezTo>
                  <a:cubicBezTo>
                    <a:pt x="12556" y="1311"/>
                    <a:pt x="12879" y="822"/>
                    <a:pt x="13224" y="494"/>
                  </a:cubicBezTo>
                  <a:cubicBezTo>
                    <a:pt x="13582" y="153"/>
                    <a:pt x="13968" y="-19"/>
                    <a:pt x="14362" y="2"/>
                  </a:cubicBezTo>
                  <a:lnTo>
                    <a:pt x="21600" y="2"/>
                  </a:lnTo>
                </a:path>
              </a:pathLst>
            </a:custGeom>
            <a:noFill/>
            <a:ln cap="flat" cmpd="sng" w="25400">
              <a:solidFill>
                <a:srgbClr val="D6D7DC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14507935" y="2853000"/>
              <a:ext cx="3035133" cy="3687763"/>
            </a:xfrm>
            <a:custGeom>
              <a:rect b="b" l="l" r="r" t="t"/>
              <a:pathLst>
                <a:path extrusionOk="0" h="21600" w="21600">
                  <a:moveTo>
                    <a:pt x="21600" y="0"/>
                  </a:moveTo>
                  <a:lnTo>
                    <a:pt x="11428" y="0"/>
                  </a:lnTo>
                  <a:cubicBezTo>
                    <a:pt x="10987" y="19"/>
                    <a:pt x="10567" y="158"/>
                    <a:pt x="10233" y="397"/>
                  </a:cubicBezTo>
                  <a:cubicBezTo>
                    <a:pt x="9821" y="691"/>
                    <a:pt x="9573" y="1112"/>
                    <a:pt x="9547" y="1561"/>
                  </a:cubicBezTo>
                  <a:lnTo>
                    <a:pt x="9547" y="20056"/>
                  </a:lnTo>
                  <a:cubicBezTo>
                    <a:pt x="9577" y="20465"/>
                    <a:pt x="9396" y="20866"/>
                    <a:pt x="9048" y="21161"/>
                  </a:cubicBezTo>
                  <a:cubicBezTo>
                    <a:pt x="8730" y="21430"/>
                    <a:pt x="8297" y="21587"/>
                    <a:pt x="7841" y="21600"/>
                  </a:cubicBezTo>
                  <a:lnTo>
                    <a:pt x="0" y="21600"/>
                  </a:lnTo>
                </a:path>
              </a:pathLst>
            </a:custGeom>
            <a:noFill/>
            <a:ln cap="flat" cmpd="sng" w="25400">
              <a:solidFill>
                <a:srgbClr val="D6D7DC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14507935" y="7065543"/>
              <a:ext cx="3035133" cy="3687764"/>
            </a:xfrm>
            <a:custGeom>
              <a:rect b="b" l="l" r="r" t="t"/>
              <a:pathLst>
                <a:path extrusionOk="0" h="21600" w="21600">
                  <a:moveTo>
                    <a:pt x="21600" y="21600"/>
                  </a:moveTo>
                  <a:lnTo>
                    <a:pt x="11428" y="21600"/>
                  </a:lnTo>
                  <a:cubicBezTo>
                    <a:pt x="10987" y="21581"/>
                    <a:pt x="10567" y="21442"/>
                    <a:pt x="10233" y="21203"/>
                  </a:cubicBezTo>
                  <a:cubicBezTo>
                    <a:pt x="9821" y="20909"/>
                    <a:pt x="9573" y="20488"/>
                    <a:pt x="9547" y="20039"/>
                  </a:cubicBezTo>
                  <a:lnTo>
                    <a:pt x="9547" y="1544"/>
                  </a:lnTo>
                  <a:cubicBezTo>
                    <a:pt x="9577" y="1135"/>
                    <a:pt x="9396" y="734"/>
                    <a:pt x="9048" y="439"/>
                  </a:cubicBezTo>
                  <a:cubicBezTo>
                    <a:pt x="8730" y="170"/>
                    <a:pt x="8297" y="13"/>
                    <a:pt x="7841" y="0"/>
                  </a:cubicBezTo>
                  <a:lnTo>
                    <a:pt x="0" y="0"/>
                  </a:lnTo>
                </a:path>
              </a:pathLst>
            </a:custGeom>
            <a:noFill/>
            <a:ln cap="flat" cmpd="sng" w="25400">
              <a:solidFill>
                <a:srgbClr val="D6D7DC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14594116" y="5479214"/>
              <a:ext cx="2958933" cy="1224058"/>
            </a:xfrm>
            <a:custGeom>
              <a:rect b="b" l="l" r="r" t="t"/>
              <a:pathLst>
                <a:path extrusionOk="0" h="21581" w="21600">
                  <a:moveTo>
                    <a:pt x="21600" y="0"/>
                  </a:moveTo>
                  <a:lnTo>
                    <a:pt x="12186" y="0"/>
                  </a:lnTo>
                  <a:cubicBezTo>
                    <a:pt x="11734" y="56"/>
                    <a:pt x="11302" y="477"/>
                    <a:pt x="10960" y="1194"/>
                  </a:cubicBezTo>
                  <a:cubicBezTo>
                    <a:pt x="10537" y="2081"/>
                    <a:pt x="10283" y="3347"/>
                    <a:pt x="10257" y="4699"/>
                  </a:cubicBezTo>
                  <a:lnTo>
                    <a:pt x="10257" y="15811"/>
                  </a:lnTo>
                  <a:cubicBezTo>
                    <a:pt x="10257" y="17219"/>
                    <a:pt x="10032" y="18574"/>
                    <a:pt x="9627" y="19588"/>
                  </a:cubicBezTo>
                  <a:cubicBezTo>
                    <a:pt x="9355" y="20270"/>
                    <a:pt x="9020" y="20759"/>
                    <a:pt x="8664" y="21087"/>
                  </a:cubicBezTo>
                  <a:cubicBezTo>
                    <a:pt x="8293" y="21428"/>
                    <a:pt x="7894" y="21600"/>
                    <a:pt x="7487" y="21579"/>
                  </a:cubicBezTo>
                  <a:lnTo>
                    <a:pt x="0" y="21579"/>
                  </a:lnTo>
                </a:path>
              </a:pathLst>
            </a:custGeom>
            <a:noFill/>
            <a:ln cap="flat" cmpd="sng" w="25400">
              <a:solidFill>
                <a:srgbClr val="D6D7DC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14594116" y="6894722"/>
              <a:ext cx="2958933" cy="1224058"/>
            </a:xfrm>
            <a:custGeom>
              <a:rect b="b" l="l" r="r" t="t"/>
              <a:pathLst>
                <a:path extrusionOk="0" h="21581" w="21600">
                  <a:moveTo>
                    <a:pt x="21600" y="21581"/>
                  </a:moveTo>
                  <a:lnTo>
                    <a:pt x="12186" y="21581"/>
                  </a:lnTo>
                  <a:cubicBezTo>
                    <a:pt x="11734" y="21525"/>
                    <a:pt x="11302" y="21104"/>
                    <a:pt x="10960" y="20387"/>
                  </a:cubicBezTo>
                  <a:cubicBezTo>
                    <a:pt x="10537" y="19500"/>
                    <a:pt x="10283" y="18234"/>
                    <a:pt x="10257" y="16882"/>
                  </a:cubicBezTo>
                  <a:lnTo>
                    <a:pt x="10257" y="5770"/>
                  </a:lnTo>
                  <a:cubicBezTo>
                    <a:pt x="10257" y="4362"/>
                    <a:pt x="10032" y="3007"/>
                    <a:pt x="9627" y="1993"/>
                  </a:cubicBezTo>
                  <a:cubicBezTo>
                    <a:pt x="9355" y="1311"/>
                    <a:pt x="9020" y="822"/>
                    <a:pt x="8664" y="494"/>
                  </a:cubicBezTo>
                  <a:cubicBezTo>
                    <a:pt x="8293" y="153"/>
                    <a:pt x="7894" y="-19"/>
                    <a:pt x="7487" y="2"/>
                  </a:cubicBezTo>
                  <a:lnTo>
                    <a:pt x="0" y="2"/>
                  </a:lnTo>
                </a:path>
              </a:pathLst>
            </a:custGeom>
            <a:noFill/>
            <a:ln cap="flat" cmpd="sng" w="25400">
              <a:solidFill>
                <a:srgbClr val="D6D7DC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9555729" y="6208695"/>
              <a:ext cx="5242852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0" name="Google Shape;100;p15"/>
            <p:cNvSpPr txBox="1"/>
            <p:nvPr/>
          </p:nvSpPr>
          <p:spPr>
            <a:xfrm>
              <a:off x="10683704" y="6505359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1628343" y="2256976"/>
              <a:ext cx="5242851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2" name="Google Shape;102;p15"/>
            <p:cNvSpPr txBox="1"/>
            <p:nvPr/>
          </p:nvSpPr>
          <p:spPr>
            <a:xfrm>
              <a:off x="2756317" y="2553640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1628343" y="10163490"/>
              <a:ext cx="5242851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4" name="Google Shape;104;p15"/>
            <p:cNvSpPr txBox="1"/>
            <p:nvPr/>
          </p:nvSpPr>
          <p:spPr>
            <a:xfrm>
              <a:off x="2756317" y="10460154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1628343" y="4892480"/>
              <a:ext cx="5242851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6" name="Google Shape;106;p15"/>
            <p:cNvSpPr txBox="1"/>
            <p:nvPr/>
          </p:nvSpPr>
          <p:spPr>
            <a:xfrm>
              <a:off x="2756317" y="5189144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1628343" y="7527986"/>
              <a:ext cx="5242851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8" name="Google Shape;108;p15"/>
            <p:cNvSpPr txBox="1"/>
            <p:nvPr/>
          </p:nvSpPr>
          <p:spPr>
            <a:xfrm>
              <a:off x="2756317" y="7824650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17483117" y="2256976"/>
              <a:ext cx="5242852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0" name="Google Shape;110;p15"/>
            <p:cNvSpPr txBox="1"/>
            <p:nvPr/>
          </p:nvSpPr>
          <p:spPr>
            <a:xfrm>
              <a:off x="18611091" y="2553640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17483117" y="10163491"/>
              <a:ext cx="5242852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2" name="Google Shape;112;p15"/>
            <p:cNvSpPr txBox="1"/>
            <p:nvPr/>
          </p:nvSpPr>
          <p:spPr>
            <a:xfrm>
              <a:off x="18611091" y="10460155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17483117" y="4892480"/>
              <a:ext cx="5242852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4" name="Google Shape;114;p15"/>
            <p:cNvSpPr txBox="1"/>
            <p:nvPr/>
          </p:nvSpPr>
          <p:spPr>
            <a:xfrm>
              <a:off x="18611091" y="5189144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17483117" y="7527986"/>
              <a:ext cx="5242852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6" name="Google Shape;116;p15"/>
            <p:cNvSpPr txBox="1"/>
            <p:nvPr/>
          </p:nvSpPr>
          <p:spPr>
            <a:xfrm>
              <a:off x="18611091" y="7824650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7242755" y="2552930"/>
              <a:ext cx="576193" cy="576194"/>
            </a:xfrm>
            <a:prstGeom prst="ellipse">
              <a:avLst/>
            </a:prstGeom>
            <a:solidFill>
              <a:srgbClr val="D6D7D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8" name="Google Shape;118;p15"/>
            <p:cNvSpPr txBox="1"/>
            <p:nvPr/>
          </p:nvSpPr>
          <p:spPr>
            <a:xfrm>
              <a:off x="7319189" y="2602718"/>
              <a:ext cx="423326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1</a:t>
              </a:r>
              <a:endParaRPr sz="500"/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7242755" y="5182085"/>
              <a:ext cx="576193" cy="576193"/>
            </a:xfrm>
            <a:prstGeom prst="ellipse">
              <a:avLst/>
            </a:prstGeom>
            <a:solidFill>
              <a:srgbClr val="D6D7D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0" name="Google Shape;120;p15"/>
            <p:cNvSpPr txBox="1"/>
            <p:nvPr/>
          </p:nvSpPr>
          <p:spPr>
            <a:xfrm>
              <a:off x="7319189" y="5231873"/>
              <a:ext cx="423326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2</a:t>
              </a:r>
              <a:endParaRPr sz="500"/>
            </a:p>
          </p:txBody>
        </p:sp>
        <p:sp>
          <p:nvSpPr>
            <p:cNvPr id="121" name="Google Shape;121;p15"/>
            <p:cNvSpPr/>
            <p:nvPr/>
          </p:nvSpPr>
          <p:spPr>
            <a:xfrm>
              <a:off x="7242755" y="7825330"/>
              <a:ext cx="576193" cy="576193"/>
            </a:xfrm>
            <a:prstGeom prst="ellipse">
              <a:avLst/>
            </a:prstGeom>
            <a:solidFill>
              <a:srgbClr val="D6D7D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2" name="Google Shape;122;p15"/>
            <p:cNvSpPr txBox="1"/>
            <p:nvPr/>
          </p:nvSpPr>
          <p:spPr>
            <a:xfrm>
              <a:off x="7319189" y="7875117"/>
              <a:ext cx="423326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3</a:t>
              </a:r>
              <a:endParaRPr sz="500"/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7242755" y="10465796"/>
              <a:ext cx="576193" cy="576193"/>
            </a:xfrm>
            <a:prstGeom prst="ellipse">
              <a:avLst/>
            </a:prstGeom>
            <a:solidFill>
              <a:srgbClr val="D6D7D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4" name="Google Shape;124;p15"/>
            <p:cNvSpPr txBox="1"/>
            <p:nvPr/>
          </p:nvSpPr>
          <p:spPr>
            <a:xfrm>
              <a:off x="7319189" y="10515583"/>
              <a:ext cx="423326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4</a:t>
              </a:r>
              <a:endParaRPr sz="500"/>
            </a:p>
          </p:txBody>
        </p:sp>
        <p:sp>
          <p:nvSpPr>
            <p:cNvPr id="125" name="Google Shape;125;p15"/>
            <p:cNvSpPr/>
            <p:nvPr/>
          </p:nvSpPr>
          <p:spPr>
            <a:xfrm>
              <a:off x="16535362" y="2552930"/>
              <a:ext cx="576194" cy="576194"/>
            </a:xfrm>
            <a:prstGeom prst="ellipse">
              <a:avLst/>
            </a:prstGeom>
            <a:solidFill>
              <a:srgbClr val="D6D7D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6" name="Google Shape;126;p15"/>
            <p:cNvSpPr txBox="1"/>
            <p:nvPr/>
          </p:nvSpPr>
          <p:spPr>
            <a:xfrm>
              <a:off x="16611796" y="2602718"/>
              <a:ext cx="423326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1</a:t>
              </a:r>
              <a:endParaRPr sz="500"/>
            </a:p>
          </p:txBody>
        </p:sp>
        <p:sp>
          <p:nvSpPr>
            <p:cNvPr id="127" name="Google Shape;127;p15"/>
            <p:cNvSpPr/>
            <p:nvPr/>
          </p:nvSpPr>
          <p:spPr>
            <a:xfrm>
              <a:off x="16535362" y="5182085"/>
              <a:ext cx="576194" cy="576193"/>
            </a:xfrm>
            <a:prstGeom prst="ellipse">
              <a:avLst/>
            </a:prstGeom>
            <a:solidFill>
              <a:srgbClr val="D6D7D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8" name="Google Shape;128;p15"/>
            <p:cNvSpPr txBox="1"/>
            <p:nvPr/>
          </p:nvSpPr>
          <p:spPr>
            <a:xfrm>
              <a:off x="16611796" y="5231873"/>
              <a:ext cx="423326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2</a:t>
              </a:r>
              <a:endParaRPr sz="500"/>
            </a:p>
          </p:txBody>
        </p:sp>
        <p:sp>
          <p:nvSpPr>
            <p:cNvPr id="129" name="Google Shape;129;p15"/>
            <p:cNvSpPr/>
            <p:nvPr/>
          </p:nvSpPr>
          <p:spPr>
            <a:xfrm>
              <a:off x="16535362" y="7825330"/>
              <a:ext cx="576194" cy="576193"/>
            </a:xfrm>
            <a:prstGeom prst="ellipse">
              <a:avLst/>
            </a:prstGeom>
            <a:solidFill>
              <a:srgbClr val="D6D7D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0" name="Google Shape;130;p15"/>
            <p:cNvSpPr txBox="1"/>
            <p:nvPr/>
          </p:nvSpPr>
          <p:spPr>
            <a:xfrm>
              <a:off x="16611796" y="7875117"/>
              <a:ext cx="423326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3</a:t>
              </a:r>
              <a:endParaRPr sz="500"/>
            </a:p>
          </p:txBody>
        </p:sp>
        <p:sp>
          <p:nvSpPr>
            <p:cNvPr id="131" name="Google Shape;131;p15"/>
            <p:cNvSpPr/>
            <p:nvPr/>
          </p:nvSpPr>
          <p:spPr>
            <a:xfrm>
              <a:off x="16535362" y="10465796"/>
              <a:ext cx="576194" cy="576193"/>
            </a:xfrm>
            <a:prstGeom prst="ellipse">
              <a:avLst/>
            </a:prstGeom>
            <a:solidFill>
              <a:srgbClr val="D6D7D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2" name="Google Shape;132;p15"/>
            <p:cNvSpPr txBox="1"/>
            <p:nvPr/>
          </p:nvSpPr>
          <p:spPr>
            <a:xfrm>
              <a:off x="16611796" y="10515583"/>
              <a:ext cx="423326" cy="4318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800"/>
                <a:buFont typeface="Barlow"/>
                <a:buNone/>
              </a:pPr>
              <a:r>
                <a:rPr b="1" i="0" lang="en-GB" sz="8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4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