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31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2" name="Line"/>
          <p:cNvSpPr/>
          <p:nvPr/>
        </p:nvSpPr>
        <p:spPr>
          <a:xfrm flipV="1">
            <a:off x="12214871" y="2983070"/>
            <a:ext cx="0" cy="1008688"/>
          </a:xfrm>
          <a:prstGeom prst="line">
            <a:avLst/>
          </a:prstGeom>
          <a:noFill/>
          <a:ln w="25400" cap="flat">
            <a:solidFill>
              <a:srgbClr val="D6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53" name="Line"/>
          <p:cNvSpPr/>
          <p:nvPr/>
        </p:nvSpPr>
        <p:spPr>
          <a:xfrm>
            <a:off x="8093943" y="3973933"/>
            <a:ext cx="8254555" cy="68079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4" extrusionOk="0">
                <a:moveTo>
                  <a:pt x="0" y="21562"/>
                </a:moveTo>
                <a:lnTo>
                  <a:pt x="0" y="825"/>
                </a:lnTo>
                <a:cubicBezTo>
                  <a:pt x="1" y="602"/>
                  <a:pt x="76" y="389"/>
                  <a:pt x="208" y="234"/>
                </a:cubicBezTo>
                <a:cubicBezTo>
                  <a:pt x="349" y="68"/>
                  <a:pt x="542" y="-16"/>
                  <a:pt x="738" y="2"/>
                </a:cubicBezTo>
                <a:lnTo>
                  <a:pt x="20934" y="2"/>
                </a:lnTo>
                <a:cubicBezTo>
                  <a:pt x="21130" y="5"/>
                  <a:pt x="21315" y="111"/>
                  <a:pt x="21442" y="292"/>
                </a:cubicBezTo>
                <a:cubicBezTo>
                  <a:pt x="21543" y="437"/>
                  <a:pt x="21599" y="619"/>
                  <a:pt x="21600" y="808"/>
                </a:cubicBezTo>
                <a:lnTo>
                  <a:pt x="21600" y="21584"/>
                </a:lnTo>
              </a:path>
            </a:pathLst>
          </a:custGeom>
          <a:noFill/>
          <a:ln w="25400" cap="flat">
            <a:solidFill>
              <a:srgbClr val="D5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54" name="Shape"/>
          <p:cNvSpPr/>
          <p:nvPr/>
        </p:nvSpPr>
        <p:spPr>
          <a:xfrm>
            <a:off x="9426021" y="2017596"/>
            <a:ext cx="5578470" cy="123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55" name="Text Placeholder"/>
          <p:cNvSpPr txBox="1"/>
          <p:nvPr/>
        </p:nvSpPr>
        <p:spPr>
          <a:xfrm>
            <a:off x="11724384" y="2353683"/>
            <a:ext cx="2986903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2956" name="Circle"/>
          <p:cNvSpPr/>
          <p:nvPr/>
        </p:nvSpPr>
        <p:spPr>
          <a:xfrm>
            <a:off x="9795579" y="1760256"/>
            <a:ext cx="1720256" cy="1720256"/>
          </a:xfrm>
          <a:prstGeom prst="ellipse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58" name="Shape"/>
          <p:cNvSpPr/>
          <p:nvPr/>
        </p:nvSpPr>
        <p:spPr>
          <a:xfrm>
            <a:off x="5293700" y="4640438"/>
            <a:ext cx="5578470" cy="123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59" name="Text Placeholder"/>
          <p:cNvSpPr txBox="1"/>
          <p:nvPr/>
        </p:nvSpPr>
        <p:spPr>
          <a:xfrm>
            <a:off x="7592064" y="4976525"/>
            <a:ext cx="2986903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2960" name="Circle"/>
          <p:cNvSpPr/>
          <p:nvPr/>
        </p:nvSpPr>
        <p:spPr>
          <a:xfrm>
            <a:off x="5663259" y="4383098"/>
            <a:ext cx="1720256" cy="1720257"/>
          </a:xfrm>
          <a:prstGeom prst="ellipse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62" name="Shape"/>
          <p:cNvSpPr/>
          <p:nvPr/>
        </p:nvSpPr>
        <p:spPr>
          <a:xfrm>
            <a:off x="13550862" y="4640438"/>
            <a:ext cx="5578470" cy="123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63" name="Text Placeholder"/>
          <p:cNvSpPr txBox="1"/>
          <p:nvPr/>
        </p:nvSpPr>
        <p:spPr>
          <a:xfrm>
            <a:off x="15849225" y="4976525"/>
            <a:ext cx="2986903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2964" name="Circle"/>
          <p:cNvSpPr/>
          <p:nvPr/>
        </p:nvSpPr>
        <p:spPr>
          <a:xfrm>
            <a:off x="13920420" y="4383098"/>
            <a:ext cx="1720256" cy="1720257"/>
          </a:xfrm>
          <a:prstGeom prst="ellipse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66" name="Shape"/>
          <p:cNvSpPr/>
          <p:nvPr/>
        </p:nvSpPr>
        <p:spPr>
          <a:xfrm>
            <a:off x="5535766" y="7141408"/>
            <a:ext cx="5070470" cy="8516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67" name="Text Placeholder"/>
          <p:cNvSpPr txBox="1"/>
          <p:nvPr/>
        </p:nvSpPr>
        <p:spPr>
          <a:xfrm>
            <a:off x="7722384" y="7338624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2968" name="Circle"/>
          <p:cNvSpPr/>
          <p:nvPr/>
        </p:nvSpPr>
        <p:spPr>
          <a:xfrm>
            <a:off x="6133314" y="6921671"/>
            <a:ext cx="1291109" cy="1291109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70" name="1."/>
          <p:cNvSpPr txBox="1"/>
          <p:nvPr/>
        </p:nvSpPr>
        <p:spPr>
          <a:xfrm>
            <a:off x="5562924" y="7338624"/>
            <a:ext cx="756129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EA7D74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1.</a:t>
            </a:r>
          </a:p>
        </p:txBody>
      </p:sp>
      <p:sp>
        <p:nvSpPr>
          <p:cNvPr id="2971" name="Shape"/>
          <p:cNvSpPr/>
          <p:nvPr/>
        </p:nvSpPr>
        <p:spPr>
          <a:xfrm>
            <a:off x="5535766" y="8875231"/>
            <a:ext cx="5070470" cy="851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72" name="Text Placeholder"/>
          <p:cNvSpPr txBox="1"/>
          <p:nvPr/>
        </p:nvSpPr>
        <p:spPr>
          <a:xfrm>
            <a:off x="7722384" y="9072447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2973" name="Circle"/>
          <p:cNvSpPr/>
          <p:nvPr/>
        </p:nvSpPr>
        <p:spPr>
          <a:xfrm>
            <a:off x="6133314" y="8655494"/>
            <a:ext cx="1291109" cy="1291109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75" name="2."/>
          <p:cNvSpPr txBox="1"/>
          <p:nvPr/>
        </p:nvSpPr>
        <p:spPr>
          <a:xfrm>
            <a:off x="5562924" y="9072447"/>
            <a:ext cx="756129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EA7D74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2.</a:t>
            </a:r>
          </a:p>
        </p:txBody>
      </p:sp>
      <p:sp>
        <p:nvSpPr>
          <p:cNvPr id="2976" name="Shape"/>
          <p:cNvSpPr/>
          <p:nvPr/>
        </p:nvSpPr>
        <p:spPr>
          <a:xfrm>
            <a:off x="5535766" y="10609053"/>
            <a:ext cx="5070470" cy="851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77" name="Text Placeholder"/>
          <p:cNvSpPr txBox="1"/>
          <p:nvPr/>
        </p:nvSpPr>
        <p:spPr>
          <a:xfrm>
            <a:off x="7722384" y="10806271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2978" name="Circle"/>
          <p:cNvSpPr/>
          <p:nvPr/>
        </p:nvSpPr>
        <p:spPr>
          <a:xfrm>
            <a:off x="6133314" y="10389316"/>
            <a:ext cx="1291109" cy="1291110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80" name="3."/>
          <p:cNvSpPr txBox="1"/>
          <p:nvPr/>
        </p:nvSpPr>
        <p:spPr>
          <a:xfrm>
            <a:off x="5562924" y="10806271"/>
            <a:ext cx="756129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EA7D74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3.</a:t>
            </a:r>
          </a:p>
        </p:txBody>
      </p:sp>
      <p:sp>
        <p:nvSpPr>
          <p:cNvPr id="2981" name="Department name"/>
          <p:cNvSpPr txBox="1"/>
          <p:nvPr/>
        </p:nvSpPr>
        <p:spPr>
          <a:xfrm>
            <a:off x="8073457" y="6170496"/>
            <a:ext cx="2831943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1600" b="0">
                <a:solidFill>
                  <a:srgbClr val="EB7D76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Department name</a:t>
            </a:r>
          </a:p>
        </p:txBody>
      </p:sp>
      <p:sp>
        <p:nvSpPr>
          <p:cNvPr id="2982" name="Shape"/>
          <p:cNvSpPr/>
          <p:nvPr/>
        </p:nvSpPr>
        <p:spPr>
          <a:xfrm>
            <a:off x="5260471" y="6660802"/>
            <a:ext cx="5578470" cy="5280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9" y="0"/>
                </a:moveTo>
                <a:lnTo>
                  <a:pt x="20041" y="0"/>
                </a:lnTo>
                <a:cubicBezTo>
                  <a:pt x="20265" y="0"/>
                  <a:pt x="20433" y="0"/>
                  <a:pt x="20576" y="10"/>
                </a:cubicBezTo>
                <a:cubicBezTo>
                  <a:pt x="20719" y="20"/>
                  <a:pt x="20836" y="40"/>
                  <a:pt x="20956" y="81"/>
                </a:cubicBezTo>
                <a:cubicBezTo>
                  <a:pt x="21088" y="131"/>
                  <a:pt x="21206" y="212"/>
                  <a:pt x="21303" y="314"/>
                </a:cubicBezTo>
                <a:cubicBezTo>
                  <a:pt x="21400" y="416"/>
                  <a:pt x="21476" y="541"/>
                  <a:pt x="21524" y="680"/>
                </a:cubicBezTo>
                <a:cubicBezTo>
                  <a:pt x="21562" y="808"/>
                  <a:pt x="21581" y="931"/>
                  <a:pt x="21590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0" y="20518"/>
                </a:cubicBezTo>
                <a:cubicBezTo>
                  <a:pt x="21581" y="20669"/>
                  <a:pt x="21562" y="20792"/>
                  <a:pt x="21524" y="20920"/>
                </a:cubicBezTo>
                <a:cubicBezTo>
                  <a:pt x="21476" y="21059"/>
                  <a:pt x="21400" y="21184"/>
                  <a:pt x="21303" y="21286"/>
                </a:cubicBezTo>
                <a:cubicBezTo>
                  <a:pt x="21206" y="21388"/>
                  <a:pt x="21088" y="21469"/>
                  <a:pt x="20956" y="21519"/>
                </a:cubicBezTo>
                <a:cubicBezTo>
                  <a:pt x="20836" y="21560"/>
                  <a:pt x="20719" y="21580"/>
                  <a:pt x="20575" y="21590"/>
                </a:cubicBezTo>
                <a:cubicBezTo>
                  <a:pt x="20431" y="21600"/>
                  <a:pt x="20261" y="21600"/>
                  <a:pt x="20034" y="21600"/>
                </a:cubicBezTo>
                <a:lnTo>
                  <a:pt x="1559" y="21600"/>
                </a:lnTo>
                <a:cubicBezTo>
                  <a:pt x="1335" y="21600"/>
                  <a:pt x="1167" y="21600"/>
                  <a:pt x="1024" y="21590"/>
                </a:cubicBezTo>
                <a:cubicBezTo>
                  <a:pt x="881" y="21580"/>
                  <a:pt x="764" y="21560"/>
                  <a:pt x="644" y="21519"/>
                </a:cubicBezTo>
                <a:cubicBezTo>
                  <a:pt x="512" y="21469"/>
                  <a:pt x="394" y="21388"/>
                  <a:pt x="297" y="21286"/>
                </a:cubicBezTo>
                <a:cubicBezTo>
                  <a:pt x="200" y="21184"/>
                  <a:pt x="124" y="21059"/>
                  <a:pt x="76" y="20920"/>
                </a:cubicBezTo>
                <a:cubicBezTo>
                  <a:pt x="38" y="20792"/>
                  <a:pt x="19" y="20669"/>
                  <a:pt x="10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10" y="1082"/>
                </a:cubicBezTo>
                <a:cubicBezTo>
                  <a:pt x="19" y="931"/>
                  <a:pt x="38" y="808"/>
                  <a:pt x="76" y="680"/>
                </a:cubicBezTo>
                <a:cubicBezTo>
                  <a:pt x="124" y="541"/>
                  <a:pt x="200" y="416"/>
                  <a:pt x="297" y="314"/>
                </a:cubicBezTo>
                <a:cubicBezTo>
                  <a:pt x="394" y="212"/>
                  <a:pt x="512" y="131"/>
                  <a:pt x="644" y="81"/>
                </a:cubicBezTo>
                <a:cubicBezTo>
                  <a:pt x="764" y="40"/>
                  <a:pt x="881" y="20"/>
                  <a:pt x="1025" y="10"/>
                </a:cubicBezTo>
                <a:cubicBezTo>
                  <a:pt x="1169" y="0"/>
                  <a:pt x="1339" y="0"/>
                  <a:pt x="1566" y="0"/>
                </a:cubicBezTo>
                <a:lnTo>
                  <a:pt x="1559" y="0"/>
                </a:lnTo>
                <a:close/>
              </a:path>
            </a:pathLst>
          </a:custGeom>
          <a:noFill/>
          <a:ln w="25400" cap="flat">
            <a:solidFill>
              <a:schemeClr val="accent2">
                <a:lumMod val="40000"/>
                <a:lumOff val="60000"/>
              </a:schemeClr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83" name="Shape"/>
          <p:cNvSpPr/>
          <p:nvPr/>
        </p:nvSpPr>
        <p:spPr>
          <a:xfrm>
            <a:off x="13792927" y="7141408"/>
            <a:ext cx="5070471" cy="8516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84" name="Text Placeholder"/>
          <p:cNvSpPr txBox="1"/>
          <p:nvPr/>
        </p:nvSpPr>
        <p:spPr>
          <a:xfrm>
            <a:off x="15979546" y="7338624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2985" name="Circle"/>
          <p:cNvSpPr/>
          <p:nvPr/>
        </p:nvSpPr>
        <p:spPr>
          <a:xfrm>
            <a:off x="14390475" y="6921671"/>
            <a:ext cx="1291110" cy="1291109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87" name="1."/>
          <p:cNvSpPr txBox="1"/>
          <p:nvPr/>
        </p:nvSpPr>
        <p:spPr>
          <a:xfrm>
            <a:off x="13820085" y="7338624"/>
            <a:ext cx="756130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1.</a:t>
            </a:r>
          </a:p>
        </p:txBody>
      </p:sp>
      <p:sp>
        <p:nvSpPr>
          <p:cNvPr id="2988" name="Shape"/>
          <p:cNvSpPr/>
          <p:nvPr/>
        </p:nvSpPr>
        <p:spPr>
          <a:xfrm>
            <a:off x="13792927" y="8875231"/>
            <a:ext cx="5070471" cy="851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89" name="Text Placeholder"/>
          <p:cNvSpPr txBox="1"/>
          <p:nvPr/>
        </p:nvSpPr>
        <p:spPr>
          <a:xfrm>
            <a:off x="15979546" y="9072447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2990" name="Circle"/>
          <p:cNvSpPr/>
          <p:nvPr/>
        </p:nvSpPr>
        <p:spPr>
          <a:xfrm>
            <a:off x="14390475" y="8655494"/>
            <a:ext cx="1291110" cy="1291109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92" name="2."/>
          <p:cNvSpPr txBox="1"/>
          <p:nvPr/>
        </p:nvSpPr>
        <p:spPr>
          <a:xfrm>
            <a:off x="13820085" y="9072447"/>
            <a:ext cx="756130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2.</a:t>
            </a:r>
          </a:p>
        </p:txBody>
      </p:sp>
      <p:sp>
        <p:nvSpPr>
          <p:cNvPr id="2993" name="Shape"/>
          <p:cNvSpPr/>
          <p:nvPr/>
        </p:nvSpPr>
        <p:spPr>
          <a:xfrm>
            <a:off x="13792927" y="10609053"/>
            <a:ext cx="5070471" cy="851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94" name="Text Placeholder"/>
          <p:cNvSpPr txBox="1"/>
          <p:nvPr/>
        </p:nvSpPr>
        <p:spPr>
          <a:xfrm>
            <a:off x="15979546" y="10806271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2995" name="Circle"/>
          <p:cNvSpPr/>
          <p:nvPr/>
        </p:nvSpPr>
        <p:spPr>
          <a:xfrm>
            <a:off x="14390475" y="10389316"/>
            <a:ext cx="1291110" cy="1291110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997" name="3."/>
          <p:cNvSpPr txBox="1"/>
          <p:nvPr/>
        </p:nvSpPr>
        <p:spPr>
          <a:xfrm>
            <a:off x="13820085" y="10806271"/>
            <a:ext cx="756130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3.</a:t>
            </a:r>
          </a:p>
        </p:txBody>
      </p:sp>
      <p:sp>
        <p:nvSpPr>
          <p:cNvPr id="2998" name="Department name"/>
          <p:cNvSpPr txBox="1"/>
          <p:nvPr/>
        </p:nvSpPr>
        <p:spPr>
          <a:xfrm>
            <a:off x="16330619" y="6170496"/>
            <a:ext cx="2831943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16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Department name</a:t>
            </a:r>
          </a:p>
        </p:txBody>
      </p:sp>
      <p:sp>
        <p:nvSpPr>
          <p:cNvPr id="2999" name="Shape"/>
          <p:cNvSpPr/>
          <p:nvPr/>
        </p:nvSpPr>
        <p:spPr>
          <a:xfrm>
            <a:off x="13517633" y="6660802"/>
            <a:ext cx="5578470" cy="5280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9" y="0"/>
                </a:moveTo>
                <a:lnTo>
                  <a:pt x="20041" y="0"/>
                </a:lnTo>
                <a:cubicBezTo>
                  <a:pt x="20265" y="0"/>
                  <a:pt x="20433" y="0"/>
                  <a:pt x="20576" y="10"/>
                </a:cubicBezTo>
                <a:cubicBezTo>
                  <a:pt x="20719" y="20"/>
                  <a:pt x="20836" y="40"/>
                  <a:pt x="20956" y="81"/>
                </a:cubicBezTo>
                <a:cubicBezTo>
                  <a:pt x="21088" y="131"/>
                  <a:pt x="21206" y="212"/>
                  <a:pt x="21303" y="314"/>
                </a:cubicBezTo>
                <a:cubicBezTo>
                  <a:pt x="21400" y="416"/>
                  <a:pt x="21476" y="541"/>
                  <a:pt x="21524" y="680"/>
                </a:cubicBezTo>
                <a:cubicBezTo>
                  <a:pt x="21562" y="808"/>
                  <a:pt x="21581" y="931"/>
                  <a:pt x="21590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0" y="20518"/>
                </a:cubicBezTo>
                <a:cubicBezTo>
                  <a:pt x="21581" y="20669"/>
                  <a:pt x="21562" y="20792"/>
                  <a:pt x="21524" y="20920"/>
                </a:cubicBezTo>
                <a:cubicBezTo>
                  <a:pt x="21476" y="21059"/>
                  <a:pt x="21400" y="21184"/>
                  <a:pt x="21303" y="21286"/>
                </a:cubicBezTo>
                <a:cubicBezTo>
                  <a:pt x="21206" y="21388"/>
                  <a:pt x="21088" y="21469"/>
                  <a:pt x="20956" y="21519"/>
                </a:cubicBezTo>
                <a:cubicBezTo>
                  <a:pt x="20836" y="21560"/>
                  <a:pt x="20719" y="21580"/>
                  <a:pt x="20575" y="21590"/>
                </a:cubicBezTo>
                <a:cubicBezTo>
                  <a:pt x="20431" y="21600"/>
                  <a:pt x="20261" y="21600"/>
                  <a:pt x="20034" y="21600"/>
                </a:cubicBezTo>
                <a:lnTo>
                  <a:pt x="1559" y="21600"/>
                </a:lnTo>
                <a:cubicBezTo>
                  <a:pt x="1335" y="21600"/>
                  <a:pt x="1167" y="21600"/>
                  <a:pt x="1024" y="21590"/>
                </a:cubicBezTo>
                <a:cubicBezTo>
                  <a:pt x="881" y="21580"/>
                  <a:pt x="764" y="21560"/>
                  <a:pt x="644" y="21519"/>
                </a:cubicBezTo>
                <a:cubicBezTo>
                  <a:pt x="512" y="21469"/>
                  <a:pt x="394" y="21388"/>
                  <a:pt x="297" y="21286"/>
                </a:cubicBezTo>
                <a:cubicBezTo>
                  <a:pt x="200" y="21184"/>
                  <a:pt x="124" y="21059"/>
                  <a:pt x="76" y="20920"/>
                </a:cubicBezTo>
                <a:cubicBezTo>
                  <a:pt x="38" y="20792"/>
                  <a:pt x="19" y="20669"/>
                  <a:pt x="10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10" y="1082"/>
                </a:cubicBezTo>
                <a:cubicBezTo>
                  <a:pt x="19" y="931"/>
                  <a:pt x="38" y="808"/>
                  <a:pt x="76" y="680"/>
                </a:cubicBezTo>
                <a:cubicBezTo>
                  <a:pt x="124" y="541"/>
                  <a:pt x="200" y="416"/>
                  <a:pt x="297" y="314"/>
                </a:cubicBezTo>
                <a:cubicBezTo>
                  <a:pt x="394" y="212"/>
                  <a:pt x="512" y="131"/>
                  <a:pt x="644" y="81"/>
                </a:cubicBezTo>
                <a:cubicBezTo>
                  <a:pt x="764" y="40"/>
                  <a:pt x="881" y="20"/>
                  <a:pt x="1025" y="10"/>
                </a:cubicBezTo>
                <a:cubicBezTo>
                  <a:pt x="1169" y="0"/>
                  <a:pt x="1339" y="0"/>
                  <a:pt x="1566" y="0"/>
                </a:cubicBezTo>
                <a:lnTo>
                  <a:pt x="1559" y="0"/>
                </a:lnTo>
                <a:close/>
              </a:path>
            </a:pathLst>
          </a:custGeom>
          <a:noFill/>
          <a:ln w="25400" cap="flat">
            <a:solidFill>
              <a:schemeClr val="accent4">
                <a:lumMod val="40000"/>
                <a:lumOff val="60000"/>
              </a:schemeClr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1283B6E-06D6-7E4F-9FC7-6BEA3D7C93CA}"/>
              </a:ext>
            </a:extLst>
          </p:cNvPr>
          <p:cNvGrpSpPr/>
          <p:nvPr/>
        </p:nvGrpSpPr>
        <p:grpSpPr>
          <a:xfrm>
            <a:off x="19976586" y="1024628"/>
            <a:ext cx="3244071" cy="687453"/>
            <a:chOff x="19976586" y="1024628"/>
            <a:chExt cx="3244071" cy="687453"/>
          </a:xfrm>
        </p:grpSpPr>
        <p:sp>
          <p:nvSpPr>
            <p:cNvPr id="56" name="Template by HiSlide.io">
              <a:extLst>
                <a:ext uri="{FF2B5EF4-FFF2-40B4-BE49-F238E27FC236}">
                  <a16:creationId xmlns:a16="http://schemas.microsoft.com/office/drawing/2014/main" id="{83A022B3-EEBF-904B-8EA4-DFA0A1F1E09C}"/>
                </a:ext>
              </a:extLst>
            </p:cNvPr>
            <p:cNvSpPr txBox="1"/>
            <p:nvPr/>
          </p:nvSpPr>
          <p:spPr>
            <a:xfrm>
              <a:off x="20155469" y="1024628"/>
              <a:ext cx="3065188" cy="457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23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57" name="PowerPoint - Keynote - Google Slides">
              <a:extLst>
                <a:ext uri="{FF2B5EF4-FFF2-40B4-BE49-F238E27FC236}">
                  <a16:creationId xmlns:a16="http://schemas.microsoft.com/office/drawing/2014/main" id="{AC539078-836A-6D43-9E57-00EFE5D15914}"/>
                </a:ext>
              </a:extLst>
            </p:cNvPr>
            <p:cNvSpPr txBox="1"/>
            <p:nvPr/>
          </p:nvSpPr>
          <p:spPr>
            <a:xfrm>
              <a:off x="19976586" y="1440212"/>
              <a:ext cx="3219756" cy="2718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11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 - Keynote - Google Slides</a:t>
              </a: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8161750-5BEE-9249-9826-5A11C89400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29122" y="7111724"/>
            <a:ext cx="885600" cy="885600"/>
          </a:xfrm>
          <a:prstGeom prst="ellipse">
            <a:avLst/>
          </a:prstGeom>
        </p:spPr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EEAD99-610C-0C43-9D94-55487E0CF37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77187" y="4575126"/>
            <a:ext cx="1292400" cy="1292400"/>
          </a:xfrm>
          <a:prstGeom prst="ellipse">
            <a:avLst/>
          </a:prstGeom>
        </p:spPr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A5B323A-23E2-3540-8F00-B2DF35C924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134348" y="4575126"/>
            <a:ext cx="1292400" cy="1292400"/>
          </a:xfrm>
          <a:prstGeom prst="ellipse">
            <a:avLst/>
          </a:prstGeom>
        </p:spPr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CBA7071-8D1E-9D46-B1E1-B854FC2B3DD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009507" y="1956171"/>
            <a:ext cx="1292400" cy="1292400"/>
          </a:xfrm>
          <a:prstGeom prst="ellipse">
            <a:avLst/>
          </a:prstGeom>
        </p:spPr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1DBBE5C-0F39-2043-805A-43C45970213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4593230" y="7122669"/>
            <a:ext cx="885600" cy="885600"/>
          </a:xfrm>
          <a:prstGeom prst="ellipse">
            <a:avLst/>
          </a:prstGeom>
        </p:spPr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E572FB9-78F7-D24C-84E7-67BC1EC73D1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26722" y="8854686"/>
            <a:ext cx="885600" cy="885600"/>
          </a:xfrm>
          <a:prstGeom prst="ellipse">
            <a:avLst/>
          </a:prstGeom>
        </p:spPr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FFDC15FB-8069-AF49-A72C-09839D5FDEE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4593230" y="8831339"/>
            <a:ext cx="885600" cy="885600"/>
          </a:xfrm>
          <a:prstGeom prst="ellipse">
            <a:avLst/>
          </a:prstGeom>
        </p:spPr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E332CD88-4CF3-8646-8909-F75471F768C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343873" y="10595979"/>
            <a:ext cx="885600" cy="885600"/>
          </a:xfrm>
          <a:prstGeom prst="ellipse">
            <a:avLst/>
          </a:prstGeom>
        </p:spPr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1846E154-E98B-DB4B-8213-51E0772F8BE3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14593230" y="10591159"/>
            <a:ext cx="885600" cy="885600"/>
          </a:xfrm>
          <a:prstGeom prst="ellipse">
            <a:avLst/>
          </a:prstGeom>
        </p:spPr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45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2020-01-23T16:33:36Z</dcterms:modified>
</cp:coreProperties>
</file>