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16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2" name="Line"/>
          <p:cNvSpPr/>
          <p:nvPr/>
        </p:nvSpPr>
        <p:spPr>
          <a:xfrm flipV="1">
            <a:off x="6514597" y="2810170"/>
            <a:ext cx="0" cy="537968"/>
          </a:xfrm>
          <a:prstGeom prst="line">
            <a:avLst/>
          </a:prstGeom>
          <a:noFill/>
          <a:ln w="127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23" name="Line"/>
          <p:cNvSpPr/>
          <p:nvPr/>
        </p:nvSpPr>
        <p:spPr>
          <a:xfrm>
            <a:off x="4316769" y="3338631"/>
            <a:ext cx="4402432" cy="3630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4" extrusionOk="0">
                <a:moveTo>
                  <a:pt x="0" y="21562"/>
                </a:moveTo>
                <a:lnTo>
                  <a:pt x="0" y="825"/>
                </a:lnTo>
                <a:cubicBezTo>
                  <a:pt x="1" y="602"/>
                  <a:pt x="76" y="389"/>
                  <a:pt x="208" y="234"/>
                </a:cubicBezTo>
                <a:cubicBezTo>
                  <a:pt x="349" y="68"/>
                  <a:pt x="542" y="-16"/>
                  <a:pt x="738" y="2"/>
                </a:cubicBezTo>
                <a:lnTo>
                  <a:pt x="20934" y="2"/>
                </a:lnTo>
                <a:cubicBezTo>
                  <a:pt x="21130" y="5"/>
                  <a:pt x="21315" y="111"/>
                  <a:pt x="21442" y="292"/>
                </a:cubicBezTo>
                <a:cubicBezTo>
                  <a:pt x="21543" y="437"/>
                  <a:pt x="21599" y="619"/>
                  <a:pt x="21600" y="808"/>
                </a:cubicBezTo>
                <a:lnTo>
                  <a:pt x="21600" y="21584"/>
                </a:lnTo>
              </a:path>
            </a:pathLst>
          </a:custGeom>
          <a:noFill/>
          <a:ln w="12700" cap="flat">
            <a:solidFill>
              <a:srgbClr val="D5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24" name="Shape"/>
          <p:cNvSpPr/>
          <p:nvPr/>
        </p:nvSpPr>
        <p:spPr>
          <a:xfrm>
            <a:off x="4900005" y="2295251"/>
            <a:ext cx="3229187" cy="656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" y="0"/>
                </a:moveTo>
                <a:lnTo>
                  <a:pt x="20755" y="0"/>
                </a:lnTo>
                <a:cubicBezTo>
                  <a:pt x="20876" y="0"/>
                  <a:pt x="20968" y="0"/>
                  <a:pt x="21045" y="25"/>
                </a:cubicBezTo>
                <a:cubicBezTo>
                  <a:pt x="21122" y="51"/>
                  <a:pt x="21186" y="102"/>
                  <a:pt x="21251" y="204"/>
                </a:cubicBezTo>
                <a:cubicBezTo>
                  <a:pt x="21323" y="332"/>
                  <a:pt x="21386" y="531"/>
                  <a:pt x="21439" y="792"/>
                </a:cubicBezTo>
                <a:cubicBezTo>
                  <a:pt x="21492" y="1054"/>
                  <a:pt x="21533" y="1365"/>
                  <a:pt x="21559" y="1716"/>
                </a:cubicBezTo>
                <a:cubicBezTo>
                  <a:pt x="21579" y="2037"/>
                  <a:pt x="21590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90" y="19251"/>
                  <a:pt x="21579" y="19563"/>
                  <a:pt x="21559" y="19884"/>
                </a:cubicBezTo>
                <a:cubicBezTo>
                  <a:pt x="21533" y="20235"/>
                  <a:pt x="21492" y="20546"/>
                  <a:pt x="21439" y="20808"/>
                </a:cubicBezTo>
                <a:cubicBezTo>
                  <a:pt x="21386" y="21069"/>
                  <a:pt x="21323" y="21268"/>
                  <a:pt x="21251" y="21396"/>
                </a:cubicBezTo>
                <a:cubicBezTo>
                  <a:pt x="21186" y="21498"/>
                  <a:pt x="21122" y="21549"/>
                  <a:pt x="21045" y="21575"/>
                </a:cubicBezTo>
                <a:cubicBezTo>
                  <a:pt x="20967" y="21600"/>
                  <a:pt x="20875" y="21600"/>
                  <a:pt x="20752" y="21600"/>
                </a:cubicBezTo>
                <a:lnTo>
                  <a:pt x="845" y="21600"/>
                </a:lnTo>
                <a:cubicBezTo>
                  <a:pt x="724" y="21600"/>
                  <a:pt x="632" y="21600"/>
                  <a:pt x="555" y="21575"/>
                </a:cubicBezTo>
                <a:cubicBezTo>
                  <a:pt x="478" y="21549"/>
                  <a:pt x="414" y="21498"/>
                  <a:pt x="349" y="21396"/>
                </a:cubicBezTo>
                <a:cubicBezTo>
                  <a:pt x="277" y="21268"/>
                  <a:pt x="214" y="21069"/>
                  <a:pt x="161" y="20808"/>
                </a:cubicBezTo>
                <a:cubicBezTo>
                  <a:pt x="108" y="20546"/>
                  <a:pt x="67" y="20235"/>
                  <a:pt x="41" y="19884"/>
                </a:cubicBezTo>
                <a:cubicBezTo>
                  <a:pt x="21" y="19563"/>
                  <a:pt x="10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0" y="2349"/>
                  <a:pt x="21" y="2037"/>
                  <a:pt x="41" y="1716"/>
                </a:cubicBezTo>
                <a:cubicBezTo>
                  <a:pt x="67" y="1365"/>
                  <a:pt x="108" y="1054"/>
                  <a:pt x="161" y="792"/>
                </a:cubicBezTo>
                <a:cubicBezTo>
                  <a:pt x="214" y="531"/>
                  <a:pt x="277" y="332"/>
                  <a:pt x="349" y="204"/>
                </a:cubicBezTo>
                <a:cubicBezTo>
                  <a:pt x="414" y="102"/>
                  <a:pt x="478" y="51"/>
                  <a:pt x="555" y="25"/>
                </a:cubicBezTo>
                <a:cubicBezTo>
                  <a:pt x="633" y="0"/>
                  <a:pt x="725" y="0"/>
                  <a:pt x="848" y="0"/>
                </a:cubicBezTo>
                <a:lnTo>
                  <a:pt x="845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25" name="Text Placeholder"/>
          <p:cNvSpPr txBox="1"/>
          <p:nvPr/>
        </p:nvSpPr>
        <p:spPr>
          <a:xfrm>
            <a:off x="6125799" y="2449098"/>
            <a:ext cx="1859718" cy="33358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26" name="Circle"/>
          <p:cNvSpPr/>
          <p:nvPr/>
        </p:nvSpPr>
        <p:spPr>
          <a:xfrm>
            <a:off x="5097103" y="2158003"/>
            <a:ext cx="917471" cy="917472"/>
          </a:xfrm>
          <a:prstGeom prst="ellipse">
            <a:avLst/>
          </a:prstGeom>
          <a:solidFill>
            <a:schemeClr val="accent3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29" name="Department name"/>
          <p:cNvSpPr txBox="1"/>
          <p:nvPr/>
        </p:nvSpPr>
        <p:spPr>
          <a:xfrm>
            <a:off x="4305843" y="4510131"/>
            <a:ext cx="1510371" cy="22399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r">
              <a:defRPr sz="1100" b="0">
                <a:solidFill>
                  <a:srgbClr val="EB7D76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Department name</a:t>
            </a:r>
          </a:p>
        </p:txBody>
      </p:sp>
      <p:sp>
        <p:nvSpPr>
          <p:cNvPr id="3030" name="Shape"/>
          <p:cNvSpPr/>
          <p:nvPr/>
        </p:nvSpPr>
        <p:spPr>
          <a:xfrm>
            <a:off x="2721705" y="3694100"/>
            <a:ext cx="3229187" cy="656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" y="0"/>
                </a:moveTo>
                <a:lnTo>
                  <a:pt x="20755" y="0"/>
                </a:lnTo>
                <a:cubicBezTo>
                  <a:pt x="20876" y="0"/>
                  <a:pt x="20968" y="0"/>
                  <a:pt x="21045" y="25"/>
                </a:cubicBezTo>
                <a:cubicBezTo>
                  <a:pt x="21122" y="51"/>
                  <a:pt x="21186" y="102"/>
                  <a:pt x="21251" y="204"/>
                </a:cubicBezTo>
                <a:cubicBezTo>
                  <a:pt x="21323" y="332"/>
                  <a:pt x="21386" y="531"/>
                  <a:pt x="21439" y="792"/>
                </a:cubicBezTo>
                <a:cubicBezTo>
                  <a:pt x="21492" y="1054"/>
                  <a:pt x="21533" y="1365"/>
                  <a:pt x="21559" y="1716"/>
                </a:cubicBezTo>
                <a:cubicBezTo>
                  <a:pt x="21579" y="2037"/>
                  <a:pt x="21590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90" y="19251"/>
                  <a:pt x="21579" y="19563"/>
                  <a:pt x="21559" y="19884"/>
                </a:cubicBezTo>
                <a:cubicBezTo>
                  <a:pt x="21533" y="20235"/>
                  <a:pt x="21492" y="20546"/>
                  <a:pt x="21439" y="20808"/>
                </a:cubicBezTo>
                <a:cubicBezTo>
                  <a:pt x="21386" y="21069"/>
                  <a:pt x="21323" y="21268"/>
                  <a:pt x="21251" y="21396"/>
                </a:cubicBezTo>
                <a:cubicBezTo>
                  <a:pt x="21186" y="21498"/>
                  <a:pt x="21122" y="21549"/>
                  <a:pt x="21045" y="21575"/>
                </a:cubicBezTo>
                <a:cubicBezTo>
                  <a:pt x="20967" y="21600"/>
                  <a:pt x="20875" y="21600"/>
                  <a:pt x="20752" y="21600"/>
                </a:cubicBezTo>
                <a:lnTo>
                  <a:pt x="845" y="21600"/>
                </a:lnTo>
                <a:cubicBezTo>
                  <a:pt x="724" y="21600"/>
                  <a:pt x="632" y="21600"/>
                  <a:pt x="555" y="21575"/>
                </a:cubicBezTo>
                <a:cubicBezTo>
                  <a:pt x="478" y="21549"/>
                  <a:pt x="414" y="21498"/>
                  <a:pt x="349" y="21396"/>
                </a:cubicBezTo>
                <a:cubicBezTo>
                  <a:pt x="277" y="21268"/>
                  <a:pt x="214" y="21069"/>
                  <a:pt x="161" y="20808"/>
                </a:cubicBezTo>
                <a:cubicBezTo>
                  <a:pt x="108" y="20546"/>
                  <a:pt x="67" y="20235"/>
                  <a:pt x="41" y="19884"/>
                </a:cubicBezTo>
                <a:cubicBezTo>
                  <a:pt x="21" y="19563"/>
                  <a:pt x="10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0" y="2349"/>
                  <a:pt x="21" y="2037"/>
                  <a:pt x="41" y="1716"/>
                </a:cubicBezTo>
                <a:cubicBezTo>
                  <a:pt x="67" y="1365"/>
                  <a:pt x="108" y="1054"/>
                  <a:pt x="161" y="792"/>
                </a:cubicBezTo>
                <a:cubicBezTo>
                  <a:pt x="214" y="531"/>
                  <a:pt x="277" y="332"/>
                  <a:pt x="349" y="204"/>
                </a:cubicBezTo>
                <a:cubicBezTo>
                  <a:pt x="414" y="102"/>
                  <a:pt x="478" y="51"/>
                  <a:pt x="555" y="25"/>
                </a:cubicBezTo>
                <a:cubicBezTo>
                  <a:pt x="633" y="0"/>
                  <a:pt x="725" y="0"/>
                  <a:pt x="848" y="0"/>
                </a:cubicBezTo>
                <a:lnTo>
                  <a:pt x="845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31" name="Text Placeholder"/>
          <p:cNvSpPr txBox="1"/>
          <p:nvPr/>
        </p:nvSpPr>
        <p:spPr>
          <a:xfrm>
            <a:off x="3947500" y="3847946"/>
            <a:ext cx="1859717" cy="3335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32" name="Circle"/>
          <p:cNvSpPr/>
          <p:nvPr/>
        </p:nvSpPr>
        <p:spPr>
          <a:xfrm>
            <a:off x="2918803" y="3556852"/>
            <a:ext cx="917471" cy="917471"/>
          </a:xfrm>
          <a:prstGeom prst="ellipse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34" name="Shape"/>
          <p:cNvSpPr/>
          <p:nvPr/>
        </p:nvSpPr>
        <p:spPr>
          <a:xfrm>
            <a:off x="2850807" y="5027951"/>
            <a:ext cx="2958253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5" y="0"/>
                </a:moveTo>
                <a:lnTo>
                  <a:pt x="20655" y="0"/>
                </a:lnTo>
                <a:cubicBezTo>
                  <a:pt x="20790" y="0"/>
                  <a:pt x="20893" y="0"/>
                  <a:pt x="20979" y="38"/>
                </a:cubicBezTo>
                <a:cubicBezTo>
                  <a:pt x="21066" y="75"/>
                  <a:pt x="21137" y="151"/>
                  <a:pt x="21210" y="302"/>
                </a:cubicBezTo>
                <a:cubicBezTo>
                  <a:pt x="21290" y="491"/>
                  <a:pt x="21360" y="787"/>
                  <a:pt x="21420" y="1174"/>
                </a:cubicBezTo>
                <a:cubicBezTo>
                  <a:pt x="21479" y="1561"/>
                  <a:pt x="21525" y="2022"/>
                  <a:pt x="21554" y="2543"/>
                </a:cubicBezTo>
                <a:cubicBezTo>
                  <a:pt x="21577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7" y="18581"/>
                  <a:pt x="21554" y="19057"/>
                </a:cubicBezTo>
                <a:cubicBezTo>
                  <a:pt x="21525" y="19578"/>
                  <a:pt x="21479" y="20039"/>
                  <a:pt x="21420" y="20426"/>
                </a:cubicBezTo>
                <a:cubicBezTo>
                  <a:pt x="21360" y="20813"/>
                  <a:pt x="21290" y="21109"/>
                  <a:pt x="21210" y="21298"/>
                </a:cubicBezTo>
                <a:cubicBezTo>
                  <a:pt x="21137" y="21449"/>
                  <a:pt x="21066" y="21525"/>
                  <a:pt x="20979" y="21562"/>
                </a:cubicBezTo>
                <a:cubicBezTo>
                  <a:pt x="20892" y="21600"/>
                  <a:pt x="20788" y="21600"/>
                  <a:pt x="20651" y="21600"/>
                </a:cubicBezTo>
                <a:lnTo>
                  <a:pt x="945" y="21600"/>
                </a:lnTo>
                <a:cubicBezTo>
                  <a:pt x="810" y="21600"/>
                  <a:pt x="707" y="21600"/>
                  <a:pt x="621" y="21562"/>
                </a:cubicBezTo>
                <a:cubicBezTo>
                  <a:pt x="534" y="21525"/>
                  <a:pt x="463" y="21449"/>
                  <a:pt x="390" y="21298"/>
                </a:cubicBezTo>
                <a:cubicBezTo>
                  <a:pt x="310" y="21109"/>
                  <a:pt x="240" y="20813"/>
                  <a:pt x="180" y="20426"/>
                </a:cubicBezTo>
                <a:cubicBezTo>
                  <a:pt x="121" y="20039"/>
                  <a:pt x="75" y="19578"/>
                  <a:pt x="46" y="19057"/>
                </a:cubicBezTo>
                <a:cubicBezTo>
                  <a:pt x="23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3" y="3019"/>
                  <a:pt x="46" y="2543"/>
                </a:cubicBezTo>
                <a:cubicBezTo>
                  <a:pt x="75" y="2022"/>
                  <a:pt x="121" y="1561"/>
                  <a:pt x="180" y="1174"/>
                </a:cubicBezTo>
                <a:cubicBezTo>
                  <a:pt x="240" y="787"/>
                  <a:pt x="310" y="491"/>
                  <a:pt x="390" y="302"/>
                </a:cubicBezTo>
                <a:cubicBezTo>
                  <a:pt x="463" y="151"/>
                  <a:pt x="534" y="75"/>
                  <a:pt x="621" y="38"/>
                </a:cubicBezTo>
                <a:cubicBezTo>
                  <a:pt x="708" y="0"/>
                  <a:pt x="812" y="0"/>
                  <a:pt x="949" y="0"/>
                </a:cubicBezTo>
                <a:lnTo>
                  <a:pt x="945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35" name="Text Placeholder"/>
          <p:cNvSpPr txBox="1"/>
          <p:nvPr/>
        </p:nvSpPr>
        <p:spPr>
          <a:xfrm>
            <a:off x="3851904" y="5107734"/>
            <a:ext cx="1526480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36" name="Circle"/>
          <p:cNvSpPr/>
          <p:nvPr/>
        </p:nvSpPr>
        <p:spPr>
          <a:xfrm>
            <a:off x="3169499" y="4910757"/>
            <a:ext cx="688592" cy="688594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38" name="1."/>
          <p:cNvSpPr txBox="1"/>
          <p:nvPr/>
        </p:nvSpPr>
        <p:spPr>
          <a:xfrm>
            <a:off x="2865291" y="5107734"/>
            <a:ext cx="403269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EA7D74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1.</a:t>
            </a:r>
          </a:p>
        </p:txBody>
      </p:sp>
      <p:sp>
        <p:nvSpPr>
          <p:cNvPr id="3039" name="Shape"/>
          <p:cNvSpPr/>
          <p:nvPr/>
        </p:nvSpPr>
        <p:spPr>
          <a:xfrm>
            <a:off x="2850807" y="5952658"/>
            <a:ext cx="2958253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5" y="0"/>
                </a:moveTo>
                <a:lnTo>
                  <a:pt x="20655" y="0"/>
                </a:lnTo>
                <a:cubicBezTo>
                  <a:pt x="20790" y="0"/>
                  <a:pt x="20893" y="0"/>
                  <a:pt x="20979" y="38"/>
                </a:cubicBezTo>
                <a:cubicBezTo>
                  <a:pt x="21066" y="75"/>
                  <a:pt x="21137" y="151"/>
                  <a:pt x="21210" y="302"/>
                </a:cubicBezTo>
                <a:cubicBezTo>
                  <a:pt x="21290" y="491"/>
                  <a:pt x="21360" y="787"/>
                  <a:pt x="21420" y="1174"/>
                </a:cubicBezTo>
                <a:cubicBezTo>
                  <a:pt x="21479" y="1561"/>
                  <a:pt x="21525" y="2022"/>
                  <a:pt x="21554" y="2543"/>
                </a:cubicBezTo>
                <a:cubicBezTo>
                  <a:pt x="21577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7" y="18581"/>
                  <a:pt x="21554" y="19057"/>
                </a:cubicBezTo>
                <a:cubicBezTo>
                  <a:pt x="21525" y="19578"/>
                  <a:pt x="21479" y="20039"/>
                  <a:pt x="21420" y="20426"/>
                </a:cubicBezTo>
                <a:cubicBezTo>
                  <a:pt x="21360" y="20813"/>
                  <a:pt x="21290" y="21109"/>
                  <a:pt x="21210" y="21298"/>
                </a:cubicBezTo>
                <a:cubicBezTo>
                  <a:pt x="21137" y="21449"/>
                  <a:pt x="21066" y="21525"/>
                  <a:pt x="20979" y="21562"/>
                </a:cubicBezTo>
                <a:cubicBezTo>
                  <a:pt x="20892" y="21600"/>
                  <a:pt x="20788" y="21600"/>
                  <a:pt x="20651" y="21600"/>
                </a:cubicBezTo>
                <a:lnTo>
                  <a:pt x="945" y="21600"/>
                </a:lnTo>
                <a:cubicBezTo>
                  <a:pt x="810" y="21600"/>
                  <a:pt x="707" y="21600"/>
                  <a:pt x="621" y="21562"/>
                </a:cubicBezTo>
                <a:cubicBezTo>
                  <a:pt x="534" y="21525"/>
                  <a:pt x="463" y="21449"/>
                  <a:pt x="390" y="21298"/>
                </a:cubicBezTo>
                <a:cubicBezTo>
                  <a:pt x="310" y="21109"/>
                  <a:pt x="240" y="20813"/>
                  <a:pt x="180" y="20426"/>
                </a:cubicBezTo>
                <a:cubicBezTo>
                  <a:pt x="121" y="20039"/>
                  <a:pt x="75" y="19578"/>
                  <a:pt x="46" y="19057"/>
                </a:cubicBezTo>
                <a:cubicBezTo>
                  <a:pt x="23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3" y="3019"/>
                  <a:pt x="46" y="2543"/>
                </a:cubicBezTo>
                <a:cubicBezTo>
                  <a:pt x="75" y="2022"/>
                  <a:pt x="121" y="1561"/>
                  <a:pt x="180" y="1174"/>
                </a:cubicBezTo>
                <a:cubicBezTo>
                  <a:pt x="240" y="787"/>
                  <a:pt x="310" y="491"/>
                  <a:pt x="390" y="302"/>
                </a:cubicBezTo>
                <a:cubicBezTo>
                  <a:pt x="463" y="151"/>
                  <a:pt x="534" y="75"/>
                  <a:pt x="621" y="38"/>
                </a:cubicBezTo>
                <a:cubicBezTo>
                  <a:pt x="708" y="0"/>
                  <a:pt x="812" y="0"/>
                  <a:pt x="949" y="0"/>
                </a:cubicBezTo>
                <a:lnTo>
                  <a:pt x="945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40" name="Text Placeholder"/>
          <p:cNvSpPr txBox="1"/>
          <p:nvPr/>
        </p:nvSpPr>
        <p:spPr>
          <a:xfrm>
            <a:off x="3851904" y="6032439"/>
            <a:ext cx="15264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41" name="Circle"/>
          <p:cNvSpPr/>
          <p:nvPr/>
        </p:nvSpPr>
        <p:spPr>
          <a:xfrm>
            <a:off x="3169499" y="5835464"/>
            <a:ext cx="688592" cy="688594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43" name="2."/>
          <p:cNvSpPr txBox="1"/>
          <p:nvPr/>
        </p:nvSpPr>
        <p:spPr>
          <a:xfrm>
            <a:off x="2865291" y="6032439"/>
            <a:ext cx="403269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EA7D74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2.</a:t>
            </a:r>
          </a:p>
        </p:txBody>
      </p:sp>
      <p:sp>
        <p:nvSpPr>
          <p:cNvPr id="3044" name="Shape"/>
          <p:cNvSpPr/>
          <p:nvPr/>
        </p:nvSpPr>
        <p:spPr>
          <a:xfrm>
            <a:off x="2850807" y="6877363"/>
            <a:ext cx="2958253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5" y="0"/>
                </a:moveTo>
                <a:lnTo>
                  <a:pt x="20655" y="0"/>
                </a:lnTo>
                <a:cubicBezTo>
                  <a:pt x="20790" y="0"/>
                  <a:pt x="20893" y="0"/>
                  <a:pt x="20979" y="38"/>
                </a:cubicBezTo>
                <a:cubicBezTo>
                  <a:pt x="21066" y="75"/>
                  <a:pt x="21137" y="151"/>
                  <a:pt x="21210" y="302"/>
                </a:cubicBezTo>
                <a:cubicBezTo>
                  <a:pt x="21290" y="491"/>
                  <a:pt x="21360" y="787"/>
                  <a:pt x="21420" y="1174"/>
                </a:cubicBezTo>
                <a:cubicBezTo>
                  <a:pt x="21479" y="1561"/>
                  <a:pt x="21525" y="2022"/>
                  <a:pt x="21554" y="2543"/>
                </a:cubicBezTo>
                <a:cubicBezTo>
                  <a:pt x="21577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7" y="18581"/>
                  <a:pt x="21554" y="19057"/>
                </a:cubicBezTo>
                <a:cubicBezTo>
                  <a:pt x="21525" y="19578"/>
                  <a:pt x="21479" y="20039"/>
                  <a:pt x="21420" y="20426"/>
                </a:cubicBezTo>
                <a:cubicBezTo>
                  <a:pt x="21360" y="20813"/>
                  <a:pt x="21290" y="21109"/>
                  <a:pt x="21210" y="21298"/>
                </a:cubicBezTo>
                <a:cubicBezTo>
                  <a:pt x="21137" y="21449"/>
                  <a:pt x="21066" y="21525"/>
                  <a:pt x="20979" y="21562"/>
                </a:cubicBezTo>
                <a:cubicBezTo>
                  <a:pt x="20892" y="21600"/>
                  <a:pt x="20788" y="21600"/>
                  <a:pt x="20651" y="21600"/>
                </a:cubicBezTo>
                <a:lnTo>
                  <a:pt x="945" y="21600"/>
                </a:lnTo>
                <a:cubicBezTo>
                  <a:pt x="810" y="21600"/>
                  <a:pt x="707" y="21600"/>
                  <a:pt x="621" y="21562"/>
                </a:cubicBezTo>
                <a:cubicBezTo>
                  <a:pt x="534" y="21525"/>
                  <a:pt x="463" y="21449"/>
                  <a:pt x="390" y="21298"/>
                </a:cubicBezTo>
                <a:cubicBezTo>
                  <a:pt x="310" y="21109"/>
                  <a:pt x="240" y="20813"/>
                  <a:pt x="180" y="20426"/>
                </a:cubicBezTo>
                <a:cubicBezTo>
                  <a:pt x="121" y="20039"/>
                  <a:pt x="75" y="19578"/>
                  <a:pt x="46" y="19057"/>
                </a:cubicBezTo>
                <a:cubicBezTo>
                  <a:pt x="23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3" y="3019"/>
                  <a:pt x="46" y="2543"/>
                </a:cubicBezTo>
                <a:cubicBezTo>
                  <a:pt x="75" y="2022"/>
                  <a:pt x="121" y="1561"/>
                  <a:pt x="180" y="1174"/>
                </a:cubicBezTo>
                <a:cubicBezTo>
                  <a:pt x="240" y="787"/>
                  <a:pt x="310" y="491"/>
                  <a:pt x="390" y="302"/>
                </a:cubicBezTo>
                <a:cubicBezTo>
                  <a:pt x="463" y="151"/>
                  <a:pt x="534" y="75"/>
                  <a:pt x="621" y="38"/>
                </a:cubicBezTo>
                <a:cubicBezTo>
                  <a:pt x="708" y="0"/>
                  <a:pt x="812" y="0"/>
                  <a:pt x="949" y="0"/>
                </a:cubicBezTo>
                <a:lnTo>
                  <a:pt x="945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45" name="Text Placeholder"/>
          <p:cNvSpPr txBox="1"/>
          <p:nvPr/>
        </p:nvSpPr>
        <p:spPr>
          <a:xfrm>
            <a:off x="3851904" y="6957145"/>
            <a:ext cx="15264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46" name="Circle"/>
          <p:cNvSpPr/>
          <p:nvPr/>
        </p:nvSpPr>
        <p:spPr>
          <a:xfrm>
            <a:off x="3169499" y="6760170"/>
            <a:ext cx="688592" cy="688593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48" name="3."/>
          <p:cNvSpPr txBox="1"/>
          <p:nvPr/>
        </p:nvSpPr>
        <p:spPr>
          <a:xfrm>
            <a:off x="2865291" y="6957145"/>
            <a:ext cx="403269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EA7D74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3.</a:t>
            </a:r>
          </a:p>
        </p:txBody>
      </p:sp>
      <p:sp>
        <p:nvSpPr>
          <p:cNvPr id="3049" name="Shape"/>
          <p:cNvSpPr/>
          <p:nvPr/>
        </p:nvSpPr>
        <p:spPr>
          <a:xfrm>
            <a:off x="2703983" y="4771628"/>
            <a:ext cx="3229186" cy="2816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" y="0"/>
                </a:moveTo>
                <a:lnTo>
                  <a:pt x="20164" y="0"/>
                </a:lnTo>
                <a:cubicBezTo>
                  <a:pt x="20370" y="0"/>
                  <a:pt x="20525" y="0"/>
                  <a:pt x="20656" y="10"/>
                </a:cubicBezTo>
                <a:cubicBezTo>
                  <a:pt x="20788" y="20"/>
                  <a:pt x="20896" y="40"/>
                  <a:pt x="21007" y="81"/>
                </a:cubicBezTo>
                <a:cubicBezTo>
                  <a:pt x="21128" y="131"/>
                  <a:pt x="21237" y="212"/>
                  <a:pt x="21326" y="314"/>
                </a:cubicBezTo>
                <a:cubicBezTo>
                  <a:pt x="21415" y="416"/>
                  <a:pt x="21485" y="541"/>
                  <a:pt x="21530" y="680"/>
                </a:cubicBezTo>
                <a:cubicBezTo>
                  <a:pt x="21565" y="808"/>
                  <a:pt x="21582" y="931"/>
                  <a:pt x="21591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1" y="20518"/>
                </a:cubicBezTo>
                <a:cubicBezTo>
                  <a:pt x="21582" y="20669"/>
                  <a:pt x="21565" y="20792"/>
                  <a:pt x="21530" y="20920"/>
                </a:cubicBezTo>
                <a:cubicBezTo>
                  <a:pt x="21485" y="21059"/>
                  <a:pt x="21415" y="21184"/>
                  <a:pt x="21326" y="21286"/>
                </a:cubicBezTo>
                <a:cubicBezTo>
                  <a:pt x="21237" y="21388"/>
                  <a:pt x="21128" y="21469"/>
                  <a:pt x="21007" y="21519"/>
                </a:cubicBezTo>
                <a:cubicBezTo>
                  <a:pt x="20896" y="21560"/>
                  <a:pt x="20788" y="21580"/>
                  <a:pt x="20656" y="21590"/>
                </a:cubicBezTo>
                <a:cubicBezTo>
                  <a:pt x="20523" y="21600"/>
                  <a:pt x="20367" y="21600"/>
                  <a:pt x="20158" y="21600"/>
                </a:cubicBezTo>
                <a:lnTo>
                  <a:pt x="1436" y="21600"/>
                </a:lnTo>
                <a:cubicBezTo>
                  <a:pt x="1230" y="21600"/>
                  <a:pt x="1075" y="21600"/>
                  <a:pt x="944" y="21590"/>
                </a:cubicBezTo>
                <a:cubicBezTo>
                  <a:pt x="812" y="21580"/>
                  <a:pt x="704" y="21560"/>
                  <a:pt x="593" y="21519"/>
                </a:cubicBezTo>
                <a:cubicBezTo>
                  <a:pt x="472" y="21469"/>
                  <a:pt x="363" y="21388"/>
                  <a:pt x="274" y="21286"/>
                </a:cubicBezTo>
                <a:cubicBezTo>
                  <a:pt x="185" y="21184"/>
                  <a:pt x="115" y="21059"/>
                  <a:pt x="70" y="20920"/>
                </a:cubicBezTo>
                <a:cubicBezTo>
                  <a:pt x="35" y="20792"/>
                  <a:pt x="18" y="20669"/>
                  <a:pt x="9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9" y="1082"/>
                </a:cubicBezTo>
                <a:cubicBezTo>
                  <a:pt x="18" y="931"/>
                  <a:pt x="35" y="808"/>
                  <a:pt x="70" y="680"/>
                </a:cubicBezTo>
                <a:cubicBezTo>
                  <a:pt x="115" y="541"/>
                  <a:pt x="185" y="416"/>
                  <a:pt x="274" y="314"/>
                </a:cubicBezTo>
                <a:cubicBezTo>
                  <a:pt x="363" y="212"/>
                  <a:pt x="472" y="131"/>
                  <a:pt x="593" y="81"/>
                </a:cubicBezTo>
                <a:cubicBezTo>
                  <a:pt x="704" y="40"/>
                  <a:pt x="812" y="20"/>
                  <a:pt x="944" y="10"/>
                </a:cubicBezTo>
                <a:cubicBezTo>
                  <a:pt x="1077" y="0"/>
                  <a:pt x="1233" y="0"/>
                  <a:pt x="1442" y="0"/>
                </a:cubicBezTo>
                <a:lnTo>
                  <a:pt x="1436" y="0"/>
                </a:lnTo>
                <a:close/>
              </a:path>
            </a:pathLst>
          </a:custGeom>
          <a:noFill/>
          <a:ln w="12700" cap="flat">
            <a:solidFill>
              <a:schemeClr val="accent2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51" name="Department name"/>
          <p:cNvSpPr txBox="1"/>
          <p:nvPr/>
        </p:nvSpPr>
        <p:spPr>
          <a:xfrm>
            <a:off x="8709664" y="4510131"/>
            <a:ext cx="1510371" cy="22399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r">
              <a:defRPr sz="11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accent4"/>
                </a:solidFill>
              </a:rPr>
              <a:t>Department name</a:t>
            </a:r>
          </a:p>
        </p:txBody>
      </p:sp>
      <p:sp>
        <p:nvSpPr>
          <p:cNvPr id="3052" name="Shape"/>
          <p:cNvSpPr/>
          <p:nvPr/>
        </p:nvSpPr>
        <p:spPr>
          <a:xfrm>
            <a:off x="7112826" y="3694100"/>
            <a:ext cx="3229187" cy="656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" y="0"/>
                </a:moveTo>
                <a:lnTo>
                  <a:pt x="20755" y="0"/>
                </a:lnTo>
                <a:cubicBezTo>
                  <a:pt x="20876" y="0"/>
                  <a:pt x="20968" y="0"/>
                  <a:pt x="21045" y="25"/>
                </a:cubicBezTo>
                <a:cubicBezTo>
                  <a:pt x="21122" y="51"/>
                  <a:pt x="21186" y="102"/>
                  <a:pt x="21251" y="204"/>
                </a:cubicBezTo>
                <a:cubicBezTo>
                  <a:pt x="21323" y="332"/>
                  <a:pt x="21386" y="531"/>
                  <a:pt x="21439" y="792"/>
                </a:cubicBezTo>
                <a:cubicBezTo>
                  <a:pt x="21492" y="1054"/>
                  <a:pt x="21533" y="1365"/>
                  <a:pt x="21559" y="1716"/>
                </a:cubicBezTo>
                <a:cubicBezTo>
                  <a:pt x="21579" y="2037"/>
                  <a:pt x="21590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90" y="19251"/>
                  <a:pt x="21579" y="19563"/>
                  <a:pt x="21559" y="19884"/>
                </a:cubicBezTo>
                <a:cubicBezTo>
                  <a:pt x="21533" y="20235"/>
                  <a:pt x="21492" y="20546"/>
                  <a:pt x="21439" y="20808"/>
                </a:cubicBezTo>
                <a:cubicBezTo>
                  <a:pt x="21386" y="21069"/>
                  <a:pt x="21323" y="21268"/>
                  <a:pt x="21251" y="21396"/>
                </a:cubicBezTo>
                <a:cubicBezTo>
                  <a:pt x="21186" y="21498"/>
                  <a:pt x="21122" y="21549"/>
                  <a:pt x="21045" y="21575"/>
                </a:cubicBezTo>
                <a:cubicBezTo>
                  <a:pt x="20967" y="21600"/>
                  <a:pt x="20875" y="21600"/>
                  <a:pt x="20752" y="21600"/>
                </a:cubicBezTo>
                <a:lnTo>
                  <a:pt x="845" y="21600"/>
                </a:lnTo>
                <a:cubicBezTo>
                  <a:pt x="724" y="21600"/>
                  <a:pt x="632" y="21600"/>
                  <a:pt x="555" y="21575"/>
                </a:cubicBezTo>
                <a:cubicBezTo>
                  <a:pt x="478" y="21549"/>
                  <a:pt x="414" y="21498"/>
                  <a:pt x="349" y="21396"/>
                </a:cubicBezTo>
                <a:cubicBezTo>
                  <a:pt x="277" y="21268"/>
                  <a:pt x="214" y="21069"/>
                  <a:pt x="161" y="20808"/>
                </a:cubicBezTo>
                <a:cubicBezTo>
                  <a:pt x="108" y="20546"/>
                  <a:pt x="67" y="20235"/>
                  <a:pt x="41" y="19884"/>
                </a:cubicBezTo>
                <a:cubicBezTo>
                  <a:pt x="21" y="19563"/>
                  <a:pt x="10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0" y="2349"/>
                  <a:pt x="21" y="2037"/>
                  <a:pt x="41" y="1716"/>
                </a:cubicBezTo>
                <a:cubicBezTo>
                  <a:pt x="67" y="1365"/>
                  <a:pt x="108" y="1054"/>
                  <a:pt x="161" y="792"/>
                </a:cubicBezTo>
                <a:cubicBezTo>
                  <a:pt x="214" y="531"/>
                  <a:pt x="277" y="332"/>
                  <a:pt x="349" y="204"/>
                </a:cubicBezTo>
                <a:cubicBezTo>
                  <a:pt x="414" y="102"/>
                  <a:pt x="478" y="51"/>
                  <a:pt x="555" y="25"/>
                </a:cubicBezTo>
                <a:cubicBezTo>
                  <a:pt x="633" y="0"/>
                  <a:pt x="725" y="0"/>
                  <a:pt x="848" y="0"/>
                </a:cubicBezTo>
                <a:lnTo>
                  <a:pt x="845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53" name="Text Placeholder"/>
          <p:cNvSpPr txBox="1"/>
          <p:nvPr/>
        </p:nvSpPr>
        <p:spPr>
          <a:xfrm>
            <a:off x="8338620" y="3847946"/>
            <a:ext cx="1859717" cy="3335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54" name="Circle"/>
          <p:cNvSpPr/>
          <p:nvPr/>
        </p:nvSpPr>
        <p:spPr>
          <a:xfrm>
            <a:off x="7309924" y="3556852"/>
            <a:ext cx="917471" cy="917471"/>
          </a:xfrm>
          <a:prstGeom prst="ellipse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56" name="Shape"/>
          <p:cNvSpPr/>
          <p:nvPr/>
        </p:nvSpPr>
        <p:spPr>
          <a:xfrm>
            <a:off x="7241927" y="5027951"/>
            <a:ext cx="2958255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5" y="0"/>
                </a:moveTo>
                <a:lnTo>
                  <a:pt x="20655" y="0"/>
                </a:lnTo>
                <a:cubicBezTo>
                  <a:pt x="20790" y="0"/>
                  <a:pt x="20893" y="0"/>
                  <a:pt x="20979" y="38"/>
                </a:cubicBezTo>
                <a:cubicBezTo>
                  <a:pt x="21066" y="75"/>
                  <a:pt x="21137" y="151"/>
                  <a:pt x="21210" y="302"/>
                </a:cubicBezTo>
                <a:cubicBezTo>
                  <a:pt x="21290" y="491"/>
                  <a:pt x="21360" y="787"/>
                  <a:pt x="21420" y="1174"/>
                </a:cubicBezTo>
                <a:cubicBezTo>
                  <a:pt x="21479" y="1561"/>
                  <a:pt x="21525" y="2022"/>
                  <a:pt x="21554" y="2543"/>
                </a:cubicBezTo>
                <a:cubicBezTo>
                  <a:pt x="21577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7" y="18581"/>
                  <a:pt x="21554" y="19057"/>
                </a:cubicBezTo>
                <a:cubicBezTo>
                  <a:pt x="21525" y="19578"/>
                  <a:pt x="21479" y="20039"/>
                  <a:pt x="21420" y="20426"/>
                </a:cubicBezTo>
                <a:cubicBezTo>
                  <a:pt x="21360" y="20813"/>
                  <a:pt x="21290" y="21109"/>
                  <a:pt x="21210" y="21298"/>
                </a:cubicBezTo>
                <a:cubicBezTo>
                  <a:pt x="21137" y="21449"/>
                  <a:pt x="21066" y="21525"/>
                  <a:pt x="20979" y="21562"/>
                </a:cubicBezTo>
                <a:cubicBezTo>
                  <a:pt x="20892" y="21600"/>
                  <a:pt x="20788" y="21600"/>
                  <a:pt x="20651" y="21600"/>
                </a:cubicBezTo>
                <a:lnTo>
                  <a:pt x="945" y="21600"/>
                </a:lnTo>
                <a:cubicBezTo>
                  <a:pt x="810" y="21600"/>
                  <a:pt x="707" y="21600"/>
                  <a:pt x="621" y="21562"/>
                </a:cubicBezTo>
                <a:cubicBezTo>
                  <a:pt x="534" y="21525"/>
                  <a:pt x="463" y="21449"/>
                  <a:pt x="390" y="21298"/>
                </a:cubicBezTo>
                <a:cubicBezTo>
                  <a:pt x="310" y="21109"/>
                  <a:pt x="240" y="20813"/>
                  <a:pt x="180" y="20426"/>
                </a:cubicBezTo>
                <a:cubicBezTo>
                  <a:pt x="121" y="20039"/>
                  <a:pt x="75" y="19578"/>
                  <a:pt x="46" y="19057"/>
                </a:cubicBezTo>
                <a:cubicBezTo>
                  <a:pt x="23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3" y="3019"/>
                  <a:pt x="46" y="2543"/>
                </a:cubicBezTo>
                <a:cubicBezTo>
                  <a:pt x="75" y="2022"/>
                  <a:pt x="121" y="1561"/>
                  <a:pt x="180" y="1174"/>
                </a:cubicBezTo>
                <a:cubicBezTo>
                  <a:pt x="240" y="787"/>
                  <a:pt x="310" y="491"/>
                  <a:pt x="390" y="302"/>
                </a:cubicBezTo>
                <a:cubicBezTo>
                  <a:pt x="463" y="151"/>
                  <a:pt x="534" y="75"/>
                  <a:pt x="621" y="38"/>
                </a:cubicBezTo>
                <a:cubicBezTo>
                  <a:pt x="708" y="0"/>
                  <a:pt x="812" y="0"/>
                  <a:pt x="949" y="0"/>
                </a:cubicBezTo>
                <a:lnTo>
                  <a:pt x="945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57" name="Text Placeholder"/>
          <p:cNvSpPr txBox="1"/>
          <p:nvPr/>
        </p:nvSpPr>
        <p:spPr>
          <a:xfrm>
            <a:off x="8243024" y="5107734"/>
            <a:ext cx="1526480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58" name="Circle"/>
          <p:cNvSpPr/>
          <p:nvPr/>
        </p:nvSpPr>
        <p:spPr>
          <a:xfrm>
            <a:off x="7560619" y="4910757"/>
            <a:ext cx="688594" cy="688594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60" name="1."/>
          <p:cNvSpPr txBox="1"/>
          <p:nvPr/>
        </p:nvSpPr>
        <p:spPr>
          <a:xfrm>
            <a:off x="7256411" y="5107734"/>
            <a:ext cx="403270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1.</a:t>
            </a:r>
          </a:p>
        </p:txBody>
      </p:sp>
      <p:sp>
        <p:nvSpPr>
          <p:cNvPr id="3061" name="Shape"/>
          <p:cNvSpPr/>
          <p:nvPr/>
        </p:nvSpPr>
        <p:spPr>
          <a:xfrm>
            <a:off x="7241927" y="5952658"/>
            <a:ext cx="2958255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5" y="0"/>
                </a:moveTo>
                <a:lnTo>
                  <a:pt x="20655" y="0"/>
                </a:lnTo>
                <a:cubicBezTo>
                  <a:pt x="20790" y="0"/>
                  <a:pt x="20893" y="0"/>
                  <a:pt x="20979" y="38"/>
                </a:cubicBezTo>
                <a:cubicBezTo>
                  <a:pt x="21066" y="75"/>
                  <a:pt x="21137" y="151"/>
                  <a:pt x="21210" y="302"/>
                </a:cubicBezTo>
                <a:cubicBezTo>
                  <a:pt x="21290" y="491"/>
                  <a:pt x="21360" y="787"/>
                  <a:pt x="21420" y="1174"/>
                </a:cubicBezTo>
                <a:cubicBezTo>
                  <a:pt x="21479" y="1561"/>
                  <a:pt x="21525" y="2022"/>
                  <a:pt x="21554" y="2543"/>
                </a:cubicBezTo>
                <a:cubicBezTo>
                  <a:pt x="21577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7" y="18581"/>
                  <a:pt x="21554" y="19057"/>
                </a:cubicBezTo>
                <a:cubicBezTo>
                  <a:pt x="21525" y="19578"/>
                  <a:pt x="21479" y="20039"/>
                  <a:pt x="21420" y="20426"/>
                </a:cubicBezTo>
                <a:cubicBezTo>
                  <a:pt x="21360" y="20813"/>
                  <a:pt x="21290" y="21109"/>
                  <a:pt x="21210" y="21298"/>
                </a:cubicBezTo>
                <a:cubicBezTo>
                  <a:pt x="21137" y="21449"/>
                  <a:pt x="21066" y="21525"/>
                  <a:pt x="20979" y="21562"/>
                </a:cubicBezTo>
                <a:cubicBezTo>
                  <a:pt x="20892" y="21600"/>
                  <a:pt x="20788" y="21600"/>
                  <a:pt x="20651" y="21600"/>
                </a:cubicBezTo>
                <a:lnTo>
                  <a:pt x="945" y="21600"/>
                </a:lnTo>
                <a:cubicBezTo>
                  <a:pt x="810" y="21600"/>
                  <a:pt x="707" y="21600"/>
                  <a:pt x="621" y="21562"/>
                </a:cubicBezTo>
                <a:cubicBezTo>
                  <a:pt x="534" y="21525"/>
                  <a:pt x="463" y="21449"/>
                  <a:pt x="390" y="21298"/>
                </a:cubicBezTo>
                <a:cubicBezTo>
                  <a:pt x="310" y="21109"/>
                  <a:pt x="240" y="20813"/>
                  <a:pt x="180" y="20426"/>
                </a:cubicBezTo>
                <a:cubicBezTo>
                  <a:pt x="121" y="20039"/>
                  <a:pt x="75" y="19578"/>
                  <a:pt x="46" y="19057"/>
                </a:cubicBezTo>
                <a:cubicBezTo>
                  <a:pt x="23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3" y="3019"/>
                  <a:pt x="46" y="2543"/>
                </a:cubicBezTo>
                <a:cubicBezTo>
                  <a:pt x="75" y="2022"/>
                  <a:pt x="121" y="1561"/>
                  <a:pt x="180" y="1174"/>
                </a:cubicBezTo>
                <a:cubicBezTo>
                  <a:pt x="240" y="787"/>
                  <a:pt x="310" y="491"/>
                  <a:pt x="390" y="302"/>
                </a:cubicBezTo>
                <a:cubicBezTo>
                  <a:pt x="463" y="151"/>
                  <a:pt x="534" y="75"/>
                  <a:pt x="621" y="38"/>
                </a:cubicBezTo>
                <a:cubicBezTo>
                  <a:pt x="708" y="0"/>
                  <a:pt x="812" y="0"/>
                  <a:pt x="949" y="0"/>
                </a:cubicBezTo>
                <a:lnTo>
                  <a:pt x="945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62" name="Text Placeholder"/>
          <p:cNvSpPr txBox="1"/>
          <p:nvPr/>
        </p:nvSpPr>
        <p:spPr>
          <a:xfrm>
            <a:off x="8243024" y="6032439"/>
            <a:ext cx="15264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63" name="Circle"/>
          <p:cNvSpPr/>
          <p:nvPr/>
        </p:nvSpPr>
        <p:spPr>
          <a:xfrm>
            <a:off x="7560619" y="5835464"/>
            <a:ext cx="688594" cy="688594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65" name="2."/>
          <p:cNvSpPr txBox="1"/>
          <p:nvPr/>
        </p:nvSpPr>
        <p:spPr>
          <a:xfrm>
            <a:off x="7256411" y="6032439"/>
            <a:ext cx="40327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2.</a:t>
            </a:r>
          </a:p>
        </p:txBody>
      </p:sp>
      <p:sp>
        <p:nvSpPr>
          <p:cNvPr id="3066" name="Shape"/>
          <p:cNvSpPr/>
          <p:nvPr/>
        </p:nvSpPr>
        <p:spPr>
          <a:xfrm>
            <a:off x="7241927" y="6877363"/>
            <a:ext cx="2958255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5" y="0"/>
                </a:moveTo>
                <a:lnTo>
                  <a:pt x="20655" y="0"/>
                </a:lnTo>
                <a:cubicBezTo>
                  <a:pt x="20790" y="0"/>
                  <a:pt x="20893" y="0"/>
                  <a:pt x="20979" y="38"/>
                </a:cubicBezTo>
                <a:cubicBezTo>
                  <a:pt x="21066" y="75"/>
                  <a:pt x="21137" y="151"/>
                  <a:pt x="21210" y="302"/>
                </a:cubicBezTo>
                <a:cubicBezTo>
                  <a:pt x="21290" y="491"/>
                  <a:pt x="21360" y="787"/>
                  <a:pt x="21420" y="1174"/>
                </a:cubicBezTo>
                <a:cubicBezTo>
                  <a:pt x="21479" y="1561"/>
                  <a:pt x="21525" y="2022"/>
                  <a:pt x="21554" y="2543"/>
                </a:cubicBezTo>
                <a:cubicBezTo>
                  <a:pt x="21577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7" y="18581"/>
                  <a:pt x="21554" y="19057"/>
                </a:cubicBezTo>
                <a:cubicBezTo>
                  <a:pt x="21525" y="19578"/>
                  <a:pt x="21479" y="20039"/>
                  <a:pt x="21420" y="20426"/>
                </a:cubicBezTo>
                <a:cubicBezTo>
                  <a:pt x="21360" y="20813"/>
                  <a:pt x="21290" y="21109"/>
                  <a:pt x="21210" y="21298"/>
                </a:cubicBezTo>
                <a:cubicBezTo>
                  <a:pt x="21137" y="21449"/>
                  <a:pt x="21066" y="21525"/>
                  <a:pt x="20979" y="21562"/>
                </a:cubicBezTo>
                <a:cubicBezTo>
                  <a:pt x="20892" y="21600"/>
                  <a:pt x="20788" y="21600"/>
                  <a:pt x="20651" y="21600"/>
                </a:cubicBezTo>
                <a:lnTo>
                  <a:pt x="945" y="21600"/>
                </a:lnTo>
                <a:cubicBezTo>
                  <a:pt x="810" y="21600"/>
                  <a:pt x="707" y="21600"/>
                  <a:pt x="621" y="21562"/>
                </a:cubicBezTo>
                <a:cubicBezTo>
                  <a:pt x="534" y="21525"/>
                  <a:pt x="463" y="21449"/>
                  <a:pt x="390" y="21298"/>
                </a:cubicBezTo>
                <a:cubicBezTo>
                  <a:pt x="310" y="21109"/>
                  <a:pt x="240" y="20813"/>
                  <a:pt x="180" y="20426"/>
                </a:cubicBezTo>
                <a:cubicBezTo>
                  <a:pt x="121" y="20039"/>
                  <a:pt x="75" y="19578"/>
                  <a:pt x="46" y="19057"/>
                </a:cubicBezTo>
                <a:cubicBezTo>
                  <a:pt x="23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3" y="3019"/>
                  <a:pt x="46" y="2543"/>
                </a:cubicBezTo>
                <a:cubicBezTo>
                  <a:pt x="75" y="2022"/>
                  <a:pt x="121" y="1561"/>
                  <a:pt x="180" y="1174"/>
                </a:cubicBezTo>
                <a:cubicBezTo>
                  <a:pt x="240" y="787"/>
                  <a:pt x="310" y="491"/>
                  <a:pt x="390" y="302"/>
                </a:cubicBezTo>
                <a:cubicBezTo>
                  <a:pt x="463" y="151"/>
                  <a:pt x="534" y="75"/>
                  <a:pt x="621" y="38"/>
                </a:cubicBezTo>
                <a:cubicBezTo>
                  <a:pt x="708" y="0"/>
                  <a:pt x="812" y="0"/>
                  <a:pt x="949" y="0"/>
                </a:cubicBezTo>
                <a:lnTo>
                  <a:pt x="945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67" name="Text Placeholder"/>
          <p:cNvSpPr txBox="1"/>
          <p:nvPr/>
        </p:nvSpPr>
        <p:spPr>
          <a:xfrm>
            <a:off x="8243024" y="6957145"/>
            <a:ext cx="15264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68" name="Circle"/>
          <p:cNvSpPr/>
          <p:nvPr/>
        </p:nvSpPr>
        <p:spPr>
          <a:xfrm>
            <a:off x="7560619" y="6760170"/>
            <a:ext cx="688594" cy="688593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70" name="3."/>
          <p:cNvSpPr txBox="1"/>
          <p:nvPr/>
        </p:nvSpPr>
        <p:spPr>
          <a:xfrm>
            <a:off x="7256411" y="6957145"/>
            <a:ext cx="40327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3.</a:t>
            </a:r>
          </a:p>
        </p:txBody>
      </p:sp>
      <p:sp>
        <p:nvSpPr>
          <p:cNvPr id="3071" name="Shape"/>
          <p:cNvSpPr/>
          <p:nvPr/>
        </p:nvSpPr>
        <p:spPr>
          <a:xfrm>
            <a:off x="7095104" y="4771628"/>
            <a:ext cx="3229187" cy="2816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" y="0"/>
                </a:moveTo>
                <a:lnTo>
                  <a:pt x="20164" y="0"/>
                </a:lnTo>
                <a:cubicBezTo>
                  <a:pt x="20370" y="0"/>
                  <a:pt x="20525" y="0"/>
                  <a:pt x="20656" y="10"/>
                </a:cubicBezTo>
                <a:cubicBezTo>
                  <a:pt x="20788" y="20"/>
                  <a:pt x="20896" y="40"/>
                  <a:pt x="21007" y="81"/>
                </a:cubicBezTo>
                <a:cubicBezTo>
                  <a:pt x="21128" y="131"/>
                  <a:pt x="21237" y="212"/>
                  <a:pt x="21326" y="314"/>
                </a:cubicBezTo>
                <a:cubicBezTo>
                  <a:pt x="21415" y="416"/>
                  <a:pt x="21485" y="541"/>
                  <a:pt x="21530" y="680"/>
                </a:cubicBezTo>
                <a:cubicBezTo>
                  <a:pt x="21565" y="808"/>
                  <a:pt x="21582" y="931"/>
                  <a:pt x="21591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1" y="20518"/>
                </a:cubicBezTo>
                <a:cubicBezTo>
                  <a:pt x="21582" y="20669"/>
                  <a:pt x="21565" y="20792"/>
                  <a:pt x="21530" y="20920"/>
                </a:cubicBezTo>
                <a:cubicBezTo>
                  <a:pt x="21485" y="21059"/>
                  <a:pt x="21415" y="21184"/>
                  <a:pt x="21326" y="21286"/>
                </a:cubicBezTo>
                <a:cubicBezTo>
                  <a:pt x="21237" y="21388"/>
                  <a:pt x="21128" y="21469"/>
                  <a:pt x="21007" y="21519"/>
                </a:cubicBezTo>
                <a:cubicBezTo>
                  <a:pt x="20896" y="21560"/>
                  <a:pt x="20788" y="21580"/>
                  <a:pt x="20656" y="21590"/>
                </a:cubicBezTo>
                <a:cubicBezTo>
                  <a:pt x="20523" y="21600"/>
                  <a:pt x="20367" y="21600"/>
                  <a:pt x="20158" y="21600"/>
                </a:cubicBezTo>
                <a:lnTo>
                  <a:pt x="1436" y="21600"/>
                </a:lnTo>
                <a:cubicBezTo>
                  <a:pt x="1230" y="21600"/>
                  <a:pt x="1075" y="21600"/>
                  <a:pt x="944" y="21590"/>
                </a:cubicBezTo>
                <a:cubicBezTo>
                  <a:pt x="812" y="21580"/>
                  <a:pt x="704" y="21560"/>
                  <a:pt x="593" y="21519"/>
                </a:cubicBezTo>
                <a:cubicBezTo>
                  <a:pt x="472" y="21469"/>
                  <a:pt x="363" y="21388"/>
                  <a:pt x="274" y="21286"/>
                </a:cubicBezTo>
                <a:cubicBezTo>
                  <a:pt x="185" y="21184"/>
                  <a:pt x="115" y="21059"/>
                  <a:pt x="70" y="20920"/>
                </a:cubicBezTo>
                <a:cubicBezTo>
                  <a:pt x="35" y="20792"/>
                  <a:pt x="18" y="20669"/>
                  <a:pt x="9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9" y="1082"/>
                </a:cubicBezTo>
                <a:cubicBezTo>
                  <a:pt x="18" y="931"/>
                  <a:pt x="35" y="808"/>
                  <a:pt x="70" y="680"/>
                </a:cubicBezTo>
                <a:cubicBezTo>
                  <a:pt x="115" y="541"/>
                  <a:pt x="185" y="416"/>
                  <a:pt x="274" y="314"/>
                </a:cubicBezTo>
                <a:cubicBezTo>
                  <a:pt x="363" y="212"/>
                  <a:pt x="472" y="131"/>
                  <a:pt x="593" y="81"/>
                </a:cubicBezTo>
                <a:cubicBezTo>
                  <a:pt x="704" y="40"/>
                  <a:pt x="812" y="20"/>
                  <a:pt x="944" y="10"/>
                </a:cubicBezTo>
                <a:cubicBezTo>
                  <a:pt x="1077" y="0"/>
                  <a:pt x="1233" y="0"/>
                  <a:pt x="1442" y="0"/>
                </a:cubicBezTo>
                <a:lnTo>
                  <a:pt x="1436" y="0"/>
                </a:lnTo>
                <a:close/>
              </a:path>
            </a:pathLst>
          </a:custGeom>
          <a:noFill/>
          <a:ln w="12700" cap="flat">
            <a:solidFill>
              <a:schemeClr val="accent4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9" name="Template by HiSlide.io">
            <a:extLst>
              <a:ext uri="{FF2B5EF4-FFF2-40B4-BE49-F238E27FC236}">
                <a16:creationId xmlns:a16="http://schemas.microsoft.com/office/drawing/2014/main" id="{95258348-A491-0745-8CA1-26A60CB54C6D}"/>
              </a:ext>
            </a:extLst>
          </p:cNvPr>
          <p:cNvSpPr/>
          <p:nvPr/>
        </p:nvSpPr>
        <p:spPr>
          <a:xfrm>
            <a:off x="10098114" y="648067"/>
            <a:ext cx="2286238" cy="300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/>
          <a:p>
            <a:pPr algn="r">
              <a:defRPr sz="1600" b="0">
                <a:solidFill>
                  <a:srgbClr val="4B97ED"/>
                </a:solidFill>
                <a:latin typeface="Barlow Bold"/>
                <a:ea typeface="Barlow Bold"/>
                <a:cs typeface="Barlow Bold"/>
                <a:sym typeface="Barlow Bold"/>
              </a:defRPr>
            </a:pPr>
            <a:r>
              <a:rPr dirty="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Template by</a:t>
            </a:r>
            <a:r>
              <a:rPr dirty="0">
                <a:solidFill>
                  <a:schemeClr val="accent3"/>
                </a:solidFill>
              </a:rPr>
              <a:t> </a:t>
            </a:r>
            <a:r>
              <a:rPr dirty="0">
                <a:solidFill>
                  <a:schemeClr val="accent3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HiSlide.io</a:t>
            </a:r>
          </a:p>
        </p:txBody>
      </p:sp>
      <p:sp>
        <p:nvSpPr>
          <p:cNvPr id="60" name="PowerPoint - Keynote - Google Slides">
            <a:extLst>
              <a:ext uri="{FF2B5EF4-FFF2-40B4-BE49-F238E27FC236}">
                <a16:creationId xmlns:a16="http://schemas.microsoft.com/office/drawing/2014/main" id="{94C549C7-2BDD-C343-9EC1-4334CCD3775A}"/>
              </a:ext>
            </a:extLst>
          </p:cNvPr>
          <p:cNvSpPr/>
          <p:nvPr/>
        </p:nvSpPr>
        <p:spPr>
          <a:xfrm>
            <a:off x="10348536" y="933213"/>
            <a:ext cx="2022848" cy="162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/>
          <a:p>
            <a:pPr algn="r">
              <a:defRPr sz="700" b="0" cap="all">
                <a:solidFill>
                  <a:srgbClr val="8C8F9A"/>
                </a:solidFill>
                <a:latin typeface="Barlow Medium"/>
                <a:ea typeface="Barlow Medium"/>
                <a:cs typeface="Barlow Medium"/>
                <a:sym typeface="Barlow Medium"/>
              </a:defRPr>
            </a:pPr>
            <a:r>
              <a:rPr dirty="0">
                <a:solidFill>
                  <a:schemeClr val="tx2"/>
                </a:solidFill>
              </a:rPr>
              <a:t>PowerPoint - Keynote - Google Slides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F656882-E1C3-6B4A-9422-4C92401462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77455" y="5931683"/>
            <a:ext cx="471600" cy="471600"/>
          </a:xfrm>
          <a:prstGeom prst="ellipse">
            <a:avLst/>
          </a:prstGeom>
        </p:spPr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E58194-FCA5-384A-B273-0BDFDB389B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78280" y="5018807"/>
            <a:ext cx="471600" cy="471600"/>
          </a:xfrm>
          <a:prstGeom prst="ellipse">
            <a:avLst/>
          </a:prstGeo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024EC22-5DB7-084E-A252-1D2CEBEF32C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12038" y="2272092"/>
            <a:ext cx="687600" cy="687600"/>
          </a:xfrm>
          <a:prstGeom prst="ellipse">
            <a:avLst/>
          </a:prstGeom>
        </p:spPr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DF87001-92B7-DC49-9448-581A381ECFE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68576" y="5945508"/>
            <a:ext cx="471600" cy="471600"/>
          </a:xfrm>
          <a:prstGeom prst="ellipse">
            <a:avLst/>
          </a:prstGeom>
        </p:spPr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D9686AC-37B9-A54F-A592-4630FD0A4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283919" y="6856389"/>
            <a:ext cx="471600" cy="471600"/>
          </a:xfrm>
          <a:prstGeom prst="ellipse">
            <a:avLst/>
          </a:prstGeom>
        </p:spPr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4EE1BDE-8C91-444F-ACEE-FA5C5AC3FDA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022733" y="3666997"/>
            <a:ext cx="687600" cy="687600"/>
          </a:xfrm>
          <a:prstGeom prst="ellipse">
            <a:avLst/>
          </a:prstGeom>
        </p:spPr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6F0AEF6-66FB-A74D-AAA6-D08C1A42832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421185" y="3661434"/>
            <a:ext cx="687600" cy="687600"/>
          </a:xfrm>
          <a:prstGeom prst="ellipse">
            <a:avLst/>
          </a:prstGeom>
        </p:spPr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3DC3A67-D54A-3A48-B339-382587FC18B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668576" y="5018313"/>
            <a:ext cx="471600" cy="471600"/>
          </a:xfrm>
          <a:prstGeom prst="ellipse">
            <a:avLst/>
          </a:prstGeom>
        </p:spPr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1C1C9DE-9B2A-5F46-9A79-5098CDFA3CC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668576" y="6861895"/>
            <a:ext cx="471600" cy="471600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45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2020-01-23T16:33:49Z</dcterms:modified>
</cp:coreProperties>
</file>