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c2cfaf90c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c2cfaf90c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Google Shape;90;p15"/>
          <p:cNvCxnSpPr/>
          <p:nvPr/>
        </p:nvCxnSpPr>
        <p:spPr>
          <a:xfrm rot="10800000">
            <a:off x="4580577" y="1118651"/>
            <a:ext cx="0" cy="378258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91" name="Google Shape;91;p15"/>
          <p:cNvSpPr/>
          <p:nvPr/>
        </p:nvSpPr>
        <p:spPr>
          <a:xfrm>
            <a:off x="3035229" y="1490225"/>
            <a:ext cx="3095458" cy="2552976"/>
          </a:xfrm>
          <a:custGeom>
            <a:rect b="b" l="l" r="r" t="t"/>
            <a:pathLst>
              <a:path extrusionOk="0" h="21584" w="2160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76" y="389"/>
                  <a:pt x="208" y="234"/>
                </a:cubicBezTo>
                <a:cubicBezTo>
                  <a:pt x="349" y="68"/>
                  <a:pt x="542" y="-16"/>
                  <a:pt x="738" y="2"/>
                </a:cubicBezTo>
                <a:lnTo>
                  <a:pt x="20934" y="2"/>
                </a:lnTo>
                <a:cubicBezTo>
                  <a:pt x="21130" y="5"/>
                  <a:pt x="21315" y="111"/>
                  <a:pt x="21442" y="292"/>
                </a:cubicBezTo>
                <a:cubicBezTo>
                  <a:pt x="21543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cap="flat" cmpd="sng" w="25400">
            <a:solidFill>
              <a:srgbClr val="D5D7DA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" name="Google Shape;92;p15"/>
          <p:cNvSpPr/>
          <p:nvPr/>
        </p:nvSpPr>
        <p:spPr>
          <a:xfrm>
            <a:off x="3534758" y="756599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3" name="Google Shape;93;p15"/>
          <p:cNvSpPr txBox="1"/>
          <p:nvPr/>
        </p:nvSpPr>
        <p:spPr>
          <a:xfrm>
            <a:off x="4396644" y="882631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94" name="Google Shape;94;p15"/>
          <p:cNvSpPr/>
          <p:nvPr/>
        </p:nvSpPr>
        <p:spPr>
          <a:xfrm>
            <a:off x="3673342" y="660096"/>
            <a:ext cx="645096" cy="645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" name="Google Shape;95;p15"/>
          <p:cNvSpPr/>
          <p:nvPr/>
        </p:nvSpPr>
        <p:spPr>
          <a:xfrm>
            <a:off x="1985138" y="1740164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2847024" y="1866197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97" name="Google Shape;97;p15"/>
          <p:cNvSpPr/>
          <p:nvPr/>
        </p:nvSpPr>
        <p:spPr>
          <a:xfrm>
            <a:off x="2123722" y="1643662"/>
            <a:ext cx="645096" cy="645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5081573" y="1740164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5943459" y="1866197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0" name="Google Shape;100;p15"/>
          <p:cNvSpPr/>
          <p:nvPr/>
        </p:nvSpPr>
        <p:spPr>
          <a:xfrm>
            <a:off x="5220158" y="1643662"/>
            <a:ext cx="645096" cy="645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2075912" y="2678028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2895894" y="2751984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3" name="Google Shape;103;p15"/>
          <p:cNvSpPr/>
          <p:nvPr/>
        </p:nvSpPr>
        <p:spPr>
          <a:xfrm>
            <a:off x="2299993" y="2595627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" name="Google Shape;104;p15"/>
          <p:cNvSpPr txBox="1"/>
          <p:nvPr/>
        </p:nvSpPr>
        <p:spPr>
          <a:xfrm>
            <a:off x="2086097" y="2751984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1.</a:t>
            </a:r>
            <a:endParaRPr sz="500"/>
          </a:p>
        </p:txBody>
      </p:sp>
      <p:sp>
        <p:nvSpPr>
          <p:cNvPr id="105" name="Google Shape;105;p15"/>
          <p:cNvSpPr/>
          <p:nvPr/>
        </p:nvSpPr>
        <p:spPr>
          <a:xfrm>
            <a:off x="2075912" y="3328212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2895894" y="3402168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7" name="Google Shape;107;p15"/>
          <p:cNvSpPr/>
          <p:nvPr/>
        </p:nvSpPr>
        <p:spPr>
          <a:xfrm>
            <a:off x="2299993" y="3245810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2086097" y="3402168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2.</a:t>
            </a:r>
            <a:endParaRPr sz="500"/>
          </a:p>
        </p:txBody>
      </p:sp>
      <p:sp>
        <p:nvSpPr>
          <p:cNvPr id="109" name="Google Shape;109;p15"/>
          <p:cNvSpPr/>
          <p:nvPr/>
        </p:nvSpPr>
        <p:spPr>
          <a:xfrm>
            <a:off x="2075912" y="3978395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2895894" y="4052352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11" name="Google Shape;111;p15"/>
          <p:cNvSpPr/>
          <p:nvPr/>
        </p:nvSpPr>
        <p:spPr>
          <a:xfrm>
            <a:off x="2299993" y="3895994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" name="Google Shape;112;p15"/>
          <p:cNvSpPr txBox="1"/>
          <p:nvPr/>
        </p:nvSpPr>
        <p:spPr>
          <a:xfrm>
            <a:off x="2086097" y="4052352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3.</a:t>
            </a:r>
            <a:endParaRPr sz="500"/>
          </a:p>
        </p:txBody>
      </p:sp>
      <p:sp>
        <p:nvSpPr>
          <p:cNvPr id="113" name="Google Shape;113;p15"/>
          <p:cNvSpPr txBox="1"/>
          <p:nvPr/>
        </p:nvSpPr>
        <p:spPr>
          <a:xfrm>
            <a:off x="3027546" y="2313936"/>
            <a:ext cx="1061979" cy="13080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"/>
              <a:buFont typeface="Barlow"/>
              <a:buNone/>
            </a:pPr>
            <a:r>
              <a:rPr b="1" i="0" lang="en-GB" sz="6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Department name</a:t>
            </a:r>
            <a:endParaRPr sz="500"/>
          </a:p>
        </p:txBody>
      </p:sp>
      <p:sp>
        <p:nvSpPr>
          <p:cNvPr id="114" name="Google Shape;114;p15"/>
          <p:cNvSpPr/>
          <p:nvPr/>
        </p:nvSpPr>
        <p:spPr>
          <a:xfrm>
            <a:off x="1972677" y="2497801"/>
            <a:ext cx="2091926" cy="1980184"/>
          </a:xfrm>
          <a:custGeom>
            <a:rect b="b" l="l" r="r" t="t"/>
            <a:pathLst>
              <a:path extrusionOk="0" h="21600" w="2160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cap="flat" cmpd="sng" w="9525">
            <a:solidFill>
              <a:srgbClr val="FDC6C4"/>
            </a:solidFill>
            <a:prstDash val="dash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5" name="Google Shape;115;p15"/>
          <p:cNvSpPr/>
          <p:nvPr/>
        </p:nvSpPr>
        <p:spPr>
          <a:xfrm>
            <a:off x="5172348" y="2678028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5992330" y="2751984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17" name="Google Shape;117;p15"/>
          <p:cNvSpPr/>
          <p:nvPr/>
        </p:nvSpPr>
        <p:spPr>
          <a:xfrm>
            <a:off x="5396428" y="2595627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8" name="Google Shape;118;p15"/>
          <p:cNvSpPr txBox="1"/>
          <p:nvPr/>
        </p:nvSpPr>
        <p:spPr>
          <a:xfrm>
            <a:off x="5182532" y="2751984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1.</a:t>
            </a:r>
            <a:endParaRPr sz="500"/>
          </a:p>
        </p:txBody>
      </p:sp>
      <p:sp>
        <p:nvSpPr>
          <p:cNvPr id="119" name="Google Shape;119;p15"/>
          <p:cNvSpPr/>
          <p:nvPr/>
        </p:nvSpPr>
        <p:spPr>
          <a:xfrm>
            <a:off x="5172348" y="3328212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5992330" y="3402168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21" name="Google Shape;121;p15"/>
          <p:cNvSpPr/>
          <p:nvPr/>
        </p:nvSpPr>
        <p:spPr>
          <a:xfrm>
            <a:off x="5396428" y="3245810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5182532" y="3402168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2.</a:t>
            </a:r>
            <a:endParaRPr sz="500"/>
          </a:p>
        </p:txBody>
      </p:sp>
      <p:sp>
        <p:nvSpPr>
          <p:cNvPr id="123" name="Google Shape;123;p15"/>
          <p:cNvSpPr/>
          <p:nvPr/>
        </p:nvSpPr>
        <p:spPr>
          <a:xfrm>
            <a:off x="5172348" y="3978395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4" name="Google Shape;124;p15"/>
          <p:cNvSpPr txBox="1"/>
          <p:nvPr/>
        </p:nvSpPr>
        <p:spPr>
          <a:xfrm>
            <a:off x="5992330" y="4052352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25" name="Google Shape;125;p15"/>
          <p:cNvSpPr/>
          <p:nvPr/>
        </p:nvSpPr>
        <p:spPr>
          <a:xfrm>
            <a:off x="5396428" y="3895994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" name="Google Shape;126;p15"/>
          <p:cNvSpPr txBox="1"/>
          <p:nvPr/>
        </p:nvSpPr>
        <p:spPr>
          <a:xfrm>
            <a:off x="5182532" y="4052352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3.</a:t>
            </a:r>
            <a:endParaRPr sz="500"/>
          </a:p>
        </p:txBody>
      </p:sp>
      <p:sp>
        <p:nvSpPr>
          <p:cNvPr id="127" name="Google Shape;127;p15"/>
          <p:cNvSpPr txBox="1"/>
          <p:nvPr/>
        </p:nvSpPr>
        <p:spPr>
          <a:xfrm>
            <a:off x="6123982" y="2313936"/>
            <a:ext cx="1061979" cy="13080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"/>
              <a:buFont typeface="Barlow"/>
              <a:buNone/>
            </a:pPr>
            <a:r>
              <a:rPr b="1" i="0" lang="en-GB" sz="6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Department name</a:t>
            </a:r>
            <a:endParaRPr sz="500"/>
          </a:p>
        </p:txBody>
      </p:sp>
      <p:sp>
        <p:nvSpPr>
          <p:cNvPr id="128" name="Google Shape;128;p15"/>
          <p:cNvSpPr/>
          <p:nvPr/>
        </p:nvSpPr>
        <p:spPr>
          <a:xfrm>
            <a:off x="5069112" y="2497801"/>
            <a:ext cx="2091926" cy="1980184"/>
          </a:xfrm>
          <a:custGeom>
            <a:rect b="b" l="l" r="r" t="t"/>
            <a:pathLst>
              <a:path extrusionOk="0" h="21600" w="2160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cap="flat" cmpd="sng" w="9525">
            <a:solidFill>
              <a:srgbClr val="D8AFD0"/>
            </a:solidFill>
            <a:prstDash val="dash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29" name="Google Shape;129;p15"/>
          <p:cNvGrpSpPr/>
          <p:nvPr/>
        </p:nvGrpSpPr>
        <p:grpSpPr>
          <a:xfrm>
            <a:off x="7269626" y="384225"/>
            <a:ext cx="1438088" cy="257805"/>
            <a:chOff x="19385669" y="1024600"/>
            <a:chExt cx="3834900" cy="687481"/>
          </a:xfrm>
        </p:grpSpPr>
        <p:sp>
          <p:nvSpPr>
            <p:cNvPr id="130" name="Google Shape;130;p15"/>
            <p:cNvSpPr txBox="1"/>
            <p:nvPr/>
          </p:nvSpPr>
          <p:spPr>
            <a:xfrm>
              <a:off x="19385669" y="1024600"/>
              <a:ext cx="38349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131" name="Google Shape;131;p15"/>
            <p:cNvSpPr txBox="1"/>
            <p:nvPr/>
          </p:nvSpPr>
          <p:spPr>
            <a:xfrm>
              <a:off x="19976586" y="1440212"/>
              <a:ext cx="3219756" cy="2718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</p:grpSp>
      <p:sp>
        <p:nvSpPr>
          <p:cNvPr id="132" name="Google Shape;132;p15"/>
          <p:cNvSpPr/>
          <p:nvPr>
            <p:ph idx="2" type="pic"/>
          </p:nvPr>
        </p:nvSpPr>
        <p:spPr>
          <a:xfrm>
            <a:off x="2373421" y="2666897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3" name="Google Shape;133;p15"/>
          <p:cNvSpPr/>
          <p:nvPr>
            <p:ph idx="6" type="pic"/>
          </p:nvPr>
        </p:nvSpPr>
        <p:spPr>
          <a:xfrm>
            <a:off x="2203945" y="1715672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4" name="Google Shape;134;p15"/>
          <p:cNvSpPr/>
          <p:nvPr>
            <p:ph idx="7" type="pic"/>
          </p:nvPr>
        </p:nvSpPr>
        <p:spPr>
          <a:xfrm>
            <a:off x="5300381" y="1715672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5" name="Google Shape;135;p15"/>
          <p:cNvSpPr/>
          <p:nvPr>
            <p:ph idx="8" type="pic"/>
          </p:nvPr>
        </p:nvSpPr>
        <p:spPr>
          <a:xfrm>
            <a:off x="3753565" y="733564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6" name="Google Shape;136;p15"/>
          <p:cNvSpPr/>
          <p:nvPr>
            <p:ph idx="14" type="pic"/>
          </p:nvPr>
        </p:nvSpPr>
        <p:spPr>
          <a:xfrm>
            <a:off x="5472461" y="2671001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7" name="Google Shape;137;p15"/>
          <p:cNvSpPr/>
          <p:nvPr>
            <p:ph idx="15" type="pic"/>
          </p:nvPr>
        </p:nvSpPr>
        <p:spPr>
          <a:xfrm>
            <a:off x="2372521" y="3320507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8" name="Google Shape;138;p15"/>
          <p:cNvSpPr/>
          <p:nvPr>
            <p:ph idx="24" type="pic"/>
          </p:nvPr>
        </p:nvSpPr>
        <p:spPr>
          <a:xfrm>
            <a:off x="5472461" y="3311752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39" name="Google Shape;139;p15"/>
          <p:cNvSpPr/>
          <p:nvPr>
            <p:ph idx="25" type="pic"/>
          </p:nvPr>
        </p:nvSpPr>
        <p:spPr>
          <a:xfrm>
            <a:off x="2378952" y="3973492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40" name="Google Shape;140;p15"/>
          <p:cNvSpPr/>
          <p:nvPr>
            <p:ph idx="34" type="pic"/>
          </p:nvPr>
        </p:nvSpPr>
        <p:spPr>
          <a:xfrm>
            <a:off x="5472461" y="397168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