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31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Line"/>
          <p:cNvSpPr/>
          <p:nvPr/>
        </p:nvSpPr>
        <p:spPr>
          <a:xfrm flipV="1">
            <a:off x="12214870" y="3135470"/>
            <a:ext cx="1" cy="7936826"/>
          </a:xfrm>
          <a:prstGeom prst="line">
            <a:avLst/>
          </a:prstGeom>
          <a:noFill/>
          <a:ln w="25400" cap="flat">
            <a:solidFill>
              <a:srgbClr val="D6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85" name="Line"/>
          <p:cNvSpPr/>
          <p:nvPr/>
        </p:nvSpPr>
        <p:spPr>
          <a:xfrm>
            <a:off x="4449042" y="4024733"/>
            <a:ext cx="15506256" cy="68079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4" extrusionOk="0">
                <a:moveTo>
                  <a:pt x="0" y="21562"/>
                </a:moveTo>
                <a:lnTo>
                  <a:pt x="0" y="825"/>
                </a:lnTo>
                <a:cubicBezTo>
                  <a:pt x="1" y="602"/>
                  <a:pt x="41" y="389"/>
                  <a:pt x="111" y="234"/>
                </a:cubicBezTo>
                <a:cubicBezTo>
                  <a:pt x="186" y="68"/>
                  <a:pt x="289" y="-16"/>
                  <a:pt x="393" y="2"/>
                </a:cubicBezTo>
                <a:lnTo>
                  <a:pt x="21245" y="2"/>
                </a:lnTo>
                <a:cubicBezTo>
                  <a:pt x="21350" y="5"/>
                  <a:pt x="21448" y="111"/>
                  <a:pt x="21516" y="292"/>
                </a:cubicBezTo>
                <a:cubicBezTo>
                  <a:pt x="21570" y="437"/>
                  <a:pt x="21599" y="619"/>
                  <a:pt x="21600" y="808"/>
                </a:cubicBezTo>
                <a:lnTo>
                  <a:pt x="21600" y="21584"/>
                </a:lnTo>
              </a:path>
            </a:pathLst>
          </a:custGeom>
          <a:noFill/>
          <a:ln w="25400" cap="flat">
            <a:solidFill>
              <a:srgbClr val="D5D7DA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86" name="Shape"/>
          <p:cNvSpPr/>
          <p:nvPr/>
        </p:nvSpPr>
        <p:spPr>
          <a:xfrm>
            <a:off x="9426020" y="2017596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87" name="Text Placeholder"/>
          <p:cNvSpPr txBox="1"/>
          <p:nvPr/>
        </p:nvSpPr>
        <p:spPr>
          <a:xfrm>
            <a:off x="11724383" y="2353683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88" name="Circle"/>
          <p:cNvSpPr/>
          <p:nvPr/>
        </p:nvSpPr>
        <p:spPr>
          <a:xfrm>
            <a:off x="9795579" y="1760256"/>
            <a:ext cx="1720255" cy="1720256"/>
          </a:xfrm>
          <a:prstGeom prst="ellipse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90" name="Shape"/>
          <p:cNvSpPr/>
          <p:nvPr/>
        </p:nvSpPr>
        <p:spPr>
          <a:xfrm>
            <a:off x="1653033" y="4699705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91" name="Text Placeholder"/>
          <p:cNvSpPr txBox="1"/>
          <p:nvPr/>
        </p:nvSpPr>
        <p:spPr>
          <a:xfrm>
            <a:off x="3951397" y="5035792"/>
            <a:ext cx="2986902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92" name="Circle"/>
          <p:cNvSpPr/>
          <p:nvPr/>
        </p:nvSpPr>
        <p:spPr>
          <a:xfrm>
            <a:off x="2022592" y="4442364"/>
            <a:ext cx="1720255" cy="1720257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94" name="Shape"/>
          <p:cNvSpPr/>
          <p:nvPr/>
        </p:nvSpPr>
        <p:spPr>
          <a:xfrm>
            <a:off x="9425635" y="4699705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95" name="Text Placeholder"/>
          <p:cNvSpPr txBox="1"/>
          <p:nvPr/>
        </p:nvSpPr>
        <p:spPr>
          <a:xfrm>
            <a:off x="11723998" y="5035792"/>
            <a:ext cx="2986903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096" name="Circle"/>
          <p:cNvSpPr/>
          <p:nvPr/>
        </p:nvSpPr>
        <p:spPr>
          <a:xfrm>
            <a:off x="9795193" y="4442364"/>
            <a:ext cx="1720256" cy="1720257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98" name="Shape"/>
          <p:cNvSpPr/>
          <p:nvPr/>
        </p:nvSpPr>
        <p:spPr>
          <a:xfrm>
            <a:off x="17155703" y="4699705"/>
            <a:ext cx="5578470" cy="123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099" name="Text Placeholder"/>
          <p:cNvSpPr txBox="1"/>
          <p:nvPr/>
        </p:nvSpPr>
        <p:spPr>
          <a:xfrm>
            <a:off x="19454065" y="5035792"/>
            <a:ext cx="2986902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800" b="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00" name="Circle"/>
          <p:cNvSpPr/>
          <p:nvPr/>
        </p:nvSpPr>
        <p:spPr>
          <a:xfrm>
            <a:off x="17525261" y="4442365"/>
            <a:ext cx="1720256" cy="1720257"/>
          </a:xfrm>
          <a:prstGeom prst="ellipse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02" name="Shape"/>
          <p:cNvSpPr/>
          <p:nvPr/>
        </p:nvSpPr>
        <p:spPr>
          <a:xfrm>
            <a:off x="1907033" y="7141408"/>
            <a:ext cx="5070470" cy="851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03" name="Text Placeholder"/>
          <p:cNvSpPr txBox="1"/>
          <p:nvPr/>
        </p:nvSpPr>
        <p:spPr>
          <a:xfrm>
            <a:off x="4093651" y="7338624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04" name="Circle"/>
          <p:cNvSpPr/>
          <p:nvPr/>
        </p:nvSpPr>
        <p:spPr>
          <a:xfrm>
            <a:off x="2504581" y="6921671"/>
            <a:ext cx="1291109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06" name="1."/>
          <p:cNvSpPr txBox="1"/>
          <p:nvPr/>
        </p:nvSpPr>
        <p:spPr>
          <a:xfrm>
            <a:off x="1934191" y="7338624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F7CE6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1.</a:t>
            </a:r>
          </a:p>
        </p:txBody>
      </p:sp>
      <p:sp>
        <p:nvSpPr>
          <p:cNvPr id="3107" name="Shape"/>
          <p:cNvSpPr/>
          <p:nvPr/>
        </p:nvSpPr>
        <p:spPr>
          <a:xfrm>
            <a:off x="1907033" y="8875231"/>
            <a:ext cx="5070470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08" name="Text Placeholder"/>
          <p:cNvSpPr txBox="1"/>
          <p:nvPr/>
        </p:nvSpPr>
        <p:spPr>
          <a:xfrm>
            <a:off x="4093651" y="9072447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09" name="Circle"/>
          <p:cNvSpPr/>
          <p:nvPr/>
        </p:nvSpPr>
        <p:spPr>
          <a:xfrm>
            <a:off x="2504581" y="8655494"/>
            <a:ext cx="1291109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11" name="2."/>
          <p:cNvSpPr txBox="1"/>
          <p:nvPr/>
        </p:nvSpPr>
        <p:spPr>
          <a:xfrm>
            <a:off x="1934191" y="9072447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F6CD6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2.</a:t>
            </a:r>
          </a:p>
        </p:txBody>
      </p:sp>
      <p:sp>
        <p:nvSpPr>
          <p:cNvPr id="3112" name="Shape"/>
          <p:cNvSpPr/>
          <p:nvPr/>
        </p:nvSpPr>
        <p:spPr>
          <a:xfrm>
            <a:off x="1907033" y="10609053"/>
            <a:ext cx="5070470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13" name="Text Placeholder"/>
          <p:cNvSpPr txBox="1"/>
          <p:nvPr/>
        </p:nvSpPr>
        <p:spPr>
          <a:xfrm>
            <a:off x="4093651" y="10806271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14" name="Circle"/>
          <p:cNvSpPr/>
          <p:nvPr/>
        </p:nvSpPr>
        <p:spPr>
          <a:xfrm>
            <a:off x="2504581" y="10389316"/>
            <a:ext cx="1291109" cy="1291110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16" name="3."/>
          <p:cNvSpPr txBox="1"/>
          <p:nvPr/>
        </p:nvSpPr>
        <p:spPr>
          <a:xfrm>
            <a:off x="1934191" y="10806271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F6CE6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3.</a:t>
            </a:r>
          </a:p>
        </p:txBody>
      </p:sp>
      <p:sp>
        <p:nvSpPr>
          <p:cNvPr id="3117" name="Department name"/>
          <p:cNvSpPr txBox="1"/>
          <p:nvPr/>
        </p:nvSpPr>
        <p:spPr>
          <a:xfrm>
            <a:off x="4444724" y="6170496"/>
            <a:ext cx="283194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1600" b="0">
                <a:solidFill>
                  <a:srgbClr val="F7CF5E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Department name</a:t>
            </a:r>
          </a:p>
        </p:txBody>
      </p:sp>
      <p:sp>
        <p:nvSpPr>
          <p:cNvPr id="3118" name="Shape"/>
          <p:cNvSpPr/>
          <p:nvPr/>
        </p:nvSpPr>
        <p:spPr>
          <a:xfrm>
            <a:off x="1631738" y="6660802"/>
            <a:ext cx="5578470" cy="5280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w="25400" cap="flat">
            <a:solidFill>
              <a:schemeClr val="accent1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19" name="Shape"/>
          <p:cNvSpPr/>
          <p:nvPr/>
        </p:nvSpPr>
        <p:spPr>
          <a:xfrm>
            <a:off x="9644831" y="7141408"/>
            <a:ext cx="5070470" cy="851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20" name="Text Placeholder"/>
          <p:cNvSpPr txBox="1"/>
          <p:nvPr/>
        </p:nvSpPr>
        <p:spPr>
          <a:xfrm>
            <a:off x="11831449" y="7338624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21" name="Circle"/>
          <p:cNvSpPr/>
          <p:nvPr/>
        </p:nvSpPr>
        <p:spPr>
          <a:xfrm>
            <a:off x="10242379" y="6921671"/>
            <a:ext cx="1291109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23" name="1."/>
          <p:cNvSpPr txBox="1"/>
          <p:nvPr/>
        </p:nvSpPr>
        <p:spPr>
          <a:xfrm>
            <a:off x="9671989" y="7338624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EC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1.</a:t>
            </a:r>
          </a:p>
        </p:txBody>
      </p:sp>
      <p:sp>
        <p:nvSpPr>
          <p:cNvPr id="3124" name="Shape"/>
          <p:cNvSpPr/>
          <p:nvPr/>
        </p:nvSpPr>
        <p:spPr>
          <a:xfrm>
            <a:off x="9644831" y="8875231"/>
            <a:ext cx="5070470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25" name="Text Placeholder"/>
          <p:cNvSpPr txBox="1"/>
          <p:nvPr/>
        </p:nvSpPr>
        <p:spPr>
          <a:xfrm>
            <a:off x="11831449" y="9072447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26" name="Circle"/>
          <p:cNvSpPr/>
          <p:nvPr/>
        </p:nvSpPr>
        <p:spPr>
          <a:xfrm>
            <a:off x="10242379" y="8655494"/>
            <a:ext cx="1291109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28" name="2."/>
          <p:cNvSpPr txBox="1"/>
          <p:nvPr/>
        </p:nvSpPr>
        <p:spPr>
          <a:xfrm>
            <a:off x="9671989" y="9072447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EC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2.</a:t>
            </a:r>
          </a:p>
        </p:txBody>
      </p:sp>
      <p:sp>
        <p:nvSpPr>
          <p:cNvPr id="3129" name="Shape"/>
          <p:cNvSpPr/>
          <p:nvPr/>
        </p:nvSpPr>
        <p:spPr>
          <a:xfrm>
            <a:off x="9644831" y="10609053"/>
            <a:ext cx="5070470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30" name="Text Placeholder"/>
          <p:cNvSpPr txBox="1"/>
          <p:nvPr/>
        </p:nvSpPr>
        <p:spPr>
          <a:xfrm>
            <a:off x="11831449" y="10806271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31" name="Circle"/>
          <p:cNvSpPr/>
          <p:nvPr/>
        </p:nvSpPr>
        <p:spPr>
          <a:xfrm>
            <a:off x="10242379" y="10389316"/>
            <a:ext cx="1291109" cy="1291110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33" name="3."/>
          <p:cNvSpPr txBox="1"/>
          <p:nvPr/>
        </p:nvSpPr>
        <p:spPr>
          <a:xfrm>
            <a:off x="9671989" y="10806271"/>
            <a:ext cx="756129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EC7D76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3.</a:t>
            </a:r>
          </a:p>
        </p:txBody>
      </p:sp>
      <p:sp>
        <p:nvSpPr>
          <p:cNvPr id="3134" name="Department name"/>
          <p:cNvSpPr txBox="1"/>
          <p:nvPr/>
        </p:nvSpPr>
        <p:spPr>
          <a:xfrm>
            <a:off x="12182521" y="6170496"/>
            <a:ext cx="283194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1600" b="0">
                <a:solidFill>
                  <a:srgbClr val="EB7D77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2"/>
                </a:solidFill>
              </a:rPr>
              <a:t>Department name</a:t>
            </a:r>
          </a:p>
        </p:txBody>
      </p:sp>
      <p:sp>
        <p:nvSpPr>
          <p:cNvPr id="3135" name="Shape"/>
          <p:cNvSpPr/>
          <p:nvPr/>
        </p:nvSpPr>
        <p:spPr>
          <a:xfrm>
            <a:off x="9369535" y="6660802"/>
            <a:ext cx="5578470" cy="5280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w="25400" cap="flat">
            <a:solidFill>
              <a:schemeClr val="accent2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36" name="Shape"/>
          <p:cNvSpPr/>
          <p:nvPr/>
        </p:nvSpPr>
        <p:spPr>
          <a:xfrm>
            <a:off x="17397768" y="7141408"/>
            <a:ext cx="5070471" cy="8516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37" name="Text Placeholder"/>
          <p:cNvSpPr txBox="1"/>
          <p:nvPr/>
        </p:nvSpPr>
        <p:spPr>
          <a:xfrm>
            <a:off x="19584385" y="7338624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38" name="Circle"/>
          <p:cNvSpPr/>
          <p:nvPr/>
        </p:nvSpPr>
        <p:spPr>
          <a:xfrm>
            <a:off x="17995316" y="6921671"/>
            <a:ext cx="1291110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40" name="1."/>
          <p:cNvSpPr txBox="1"/>
          <p:nvPr/>
        </p:nvSpPr>
        <p:spPr>
          <a:xfrm>
            <a:off x="17424926" y="7338624"/>
            <a:ext cx="75613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1.</a:t>
            </a:r>
          </a:p>
        </p:txBody>
      </p:sp>
      <p:sp>
        <p:nvSpPr>
          <p:cNvPr id="3141" name="Shape"/>
          <p:cNvSpPr/>
          <p:nvPr/>
        </p:nvSpPr>
        <p:spPr>
          <a:xfrm>
            <a:off x="17397768" y="8875231"/>
            <a:ext cx="5070471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42" name="Text Placeholder"/>
          <p:cNvSpPr txBox="1"/>
          <p:nvPr/>
        </p:nvSpPr>
        <p:spPr>
          <a:xfrm>
            <a:off x="19584385" y="9072447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43" name="Circle"/>
          <p:cNvSpPr/>
          <p:nvPr/>
        </p:nvSpPr>
        <p:spPr>
          <a:xfrm>
            <a:off x="17995316" y="8655494"/>
            <a:ext cx="1291110" cy="1291109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45" name="2."/>
          <p:cNvSpPr txBox="1"/>
          <p:nvPr/>
        </p:nvSpPr>
        <p:spPr>
          <a:xfrm>
            <a:off x="17424926" y="9072447"/>
            <a:ext cx="75613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2.</a:t>
            </a:r>
          </a:p>
        </p:txBody>
      </p:sp>
      <p:sp>
        <p:nvSpPr>
          <p:cNvPr id="3146" name="Shape"/>
          <p:cNvSpPr/>
          <p:nvPr/>
        </p:nvSpPr>
        <p:spPr>
          <a:xfrm>
            <a:off x="17397768" y="10609053"/>
            <a:ext cx="5070471" cy="851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47" name="Text Placeholder"/>
          <p:cNvSpPr txBox="1"/>
          <p:nvPr/>
        </p:nvSpPr>
        <p:spPr>
          <a:xfrm>
            <a:off x="19584385" y="10806271"/>
            <a:ext cx="2219209" cy="431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2E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t>Text Placeholder</a:t>
            </a:r>
          </a:p>
        </p:txBody>
      </p:sp>
      <p:sp>
        <p:nvSpPr>
          <p:cNvPr id="3148" name="Circle"/>
          <p:cNvSpPr/>
          <p:nvPr/>
        </p:nvSpPr>
        <p:spPr>
          <a:xfrm>
            <a:off x="17995316" y="10389316"/>
            <a:ext cx="1291110" cy="1291110"/>
          </a:xfrm>
          <a:prstGeom prst="ellipse">
            <a:avLst/>
          </a:prstGeom>
          <a:solidFill>
            <a:srgbClr val="F5F4F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150" name="3."/>
          <p:cNvSpPr txBox="1"/>
          <p:nvPr/>
        </p:nvSpPr>
        <p:spPr>
          <a:xfrm>
            <a:off x="17424926" y="10806271"/>
            <a:ext cx="756130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2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accent4"/>
                </a:solidFill>
              </a:rPr>
              <a:t>3.</a:t>
            </a:r>
          </a:p>
        </p:txBody>
      </p:sp>
      <p:sp>
        <p:nvSpPr>
          <p:cNvPr id="3151" name="Department name"/>
          <p:cNvSpPr txBox="1"/>
          <p:nvPr/>
        </p:nvSpPr>
        <p:spPr>
          <a:xfrm>
            <a:off x="19935458" y="6170496"/>
            <a:ext cx="2831944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r">
              <a:defRPr sz="1600" b="0">
                <a:solidFill>
                  <a:srgbClr val="894D83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accent4"/>
                </a:solidFill>
              </a:rPr>
              <a:t>Department name</a:t>
            </a:r>
          </a:p>
        </p:txBody>
      </p:sp>
      <p:sp>
        <p:nvSpPr>
          <p:cNvPr id="3152" name="Shape"/>
          <p:cNvSpPr/>
          <p:nvPr/>
        </p:nvSpPr>
        <p:spPr>
          <a:xfrm>
            <a:off x="17122474" y="6660802"/>
            <a:ext cx="5578470" cy="5280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w="25400" cap="flat">
            <a:solidFill>
              <a:schemeClr val="accent4">
                <a:lumMod val="40000"/>
                <a:lumOff val="60000"/>
              </a:schemeClr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3F4F5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pSp>
        <p:nvGrpSpPr>
          <p:cNvPr id="79" name="Group">
            <a:extLst>
              <a:ext uri="{FF2B5EF4-FFF2-40B4-BE49-F238E27FC236}">
                <a16:creationId xmlns:a16="http://schemas.microsoft.com/office/drawing/2014/main" id="{DC975F52-2D1D-8D45-A359-30BD325B24D7}"/>
              </a:ext>
            </a:extLst>
          </p:cNvPr>
          <p:cNvGrpSpPr/>
          <p:nvPr/>
        </p:nvGrpSpPr>
        <p:grpSpPr>
          <a:xfrm>
            <a:off x="19976586" y="1024628"/>
            <a:ext cx="3244071" cy="687453"/>
            <a:chOff x="0" y="0"/>
            <a:chExt cx="3244070" cy="687452"/>
          </a:xfrm>
        </p:grpSpPr>
        <p:sp>
          <p:nvSpPr>
            <p:cNvPr id="80" name="Template by HiSlide.io">
              <a:extLst>
                <a:ext uri="{FF2B5EF4-FFF2-40B4-BE49-F238E27FC236}">
                  <a16:creationId xmlns:a16="http://schemas.microsoft.com/office/drawing/2014/main" id="{DB3B0BF1-D48D-E14F-B453-D6151AE18BC5}"/>
                </a:ext>
              </a:extLst>
            </p:cNvPr>
            <p:cNvSpPr txBox="1"/>
            <p:nvPr/>
          </p:nvSpPr>
          <p:spPr>
            <a:xfrm>
              <a:off x="178883" y="0"/>
              <a:ext cx="3065187" cy="4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81" name="PowerPoint - Keynote - Google Slides">
              <a:extLst>
                <a:ext uri="{FF2B5EF4-FFF2-40B4-BE49-F238E27FC236}">
                  <a16:creationId xmlns:a16="http://schemas.microsoft.com/office/drawing/2014/main" id="{24873D9F-545E-D24E-AD26-432A0FDFD817}"/>
                </a:ext>
              </a:extLst>
            </p:cNvPr>
            <p:cNvSpPr txBox="1"/>
            <p:nvPr/>
          </p:nvSpPr>
          <p:spPr>
            <a:xfrm>
              <a:off x="0" y="415583"/>
              <a:ext cx="3219755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650F269-9256-BB4B-A21F-C40786984B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36519" y="4654124"/>
            <a:ext cx="1292400" cy="1292400"/>
          </a:xfrm>
          <a:prstGeom prst="ellipse">
            <a:avLst/>
          </a:prstGeo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D7F7578-9681-BF46-A459-EC49F8B2FD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09121" y="1959332"/>
            <a:ext cx="1292400" cy="1292400"/>
          </a:xfrm>
          <a:prstGeom prst="ellipse">
            <a:avLst/>
          </a:prstGeom>
        </p:spPr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1F652DC-5378-4742-9838-652A22AA416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09121" y="4638280"/>
            <a:ext cx="1292400" cy="1292400"/>
          </a:xfrm>
          <a:prstGeom prst="ellipse">
            <a:avLst/>
          </a:prstGeom>
        </p:spPr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DCC9A52-FD1B-DD4C-95F2-E65583280E2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7744250" y="4649534"/>
            <a:ext cx="1292400" cy="1292400"/>
          </a:xfrm>
          <a:prstGeom prst="ellipse">
            <a:avLst/>
          </a:prstGeom>
        </p:spPr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1B282F-6057-F04B-BDCB-109CBADF533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705680" y="8856493"/>
            <a:ext cx="885600" cy="885600"/>
          </a:xfrm>
          <a:prstGeom prst="ellipse">
            <a:avLst/>
          </a:prstGeom>
        </p:spPr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A9DEB0D-6997-D84D-A296-15B6D7D9BC5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0454575" y="10588939"/>
            <a:ext cx="885600" cy="885600"/>
          </a:xfrm>
          <a:prstGeom prst="ellipse">
            <a:avLst/>
          </a:prstGeom>
        </p:spPr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5A8B13E-47D9-7143-8EC5-26C15EDD0CB2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705680" y="7111724"/>
            <a:ext cx="885600" cy="885600"/>
          </a:xfrm>
          <a:prstGeom prst="ellipse">
            <a:avLst/>
          </a:prstGeom>
        </p:spPr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C92613E-6807-9943-A6A3-A828D2BB7BF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705537" y="10575088"/>
            <a:ext cx="885600" cy="885600"/>
          </a:xfrm>
          <a:prstGeom prst="ellipse">
            <a:avLst/>
          </a:prstGeom>
        </p:spPr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C6A9633-976C-604E-B14C-F279D29F37F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10454575" y="7118841"/>
            <a:ext cx="885600" cy="885600"/>
          </a:xfrm>
          <a:prstGeom prst="ellipse">
            <a:avLst/>
          </a:prstGeom>
        </p:spPr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9C57D54-0DF7-364E-B885-F0118993F5D9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433116" y="8856493"/>
            <a:ext cx="885600" cy="885600"/>
          </a:xfrm>
          <a:prstGeom prst="ellipse">
            <a:avLst/>
          </a:prstGeom>
        </p:spPr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291AE019-CC7A-6746-A336-44950FE931EB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8206062" y="10609053"/>
            <a:ext cx="885600" cy="885600"/>
          </a:xfrm>
          <a:prstGeom prst="ellipse">
            <a:avLst/>
          </a:prstGeom>
        </p:spPr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A21EF265-65D9-BC49-97EF-DACF9799581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8192645" y="8844724"/>
            <a:ext cx="885600" cy="885600"/>
          </a:xfrm>
          <a:prstGeom prst="ellipse">
            <a:avLst/>
          </a:prstGeom>
        </p:spPr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F9B9304A-4EAC-7246-B0E0-F945B352A957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8206062" y="7118841"/>
            <a:ext cx="885600" cy="88560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61</Words>
  <Application>Microsoft Macintosh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2020-01-23T16:34:37Z</dcterms:modified>
</cp:coreProperties>
</file>