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318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154"/>
    <p:restoredTop sz="96190"/>
  </p:normalViewPr>
  <p:slideViewPr>
    <p:cSldViewPr snapToGrid="0" snapToObjects="1">
      <p:cViewPr varScale="1">
        <p:scale>
          <a:sx n="86" d="100"/>
          <a:sy n="86" d="100"/>
        </p:scale>
        <p:origin x="2320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A713E6-3A07-184C-AD7C-07633F95486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831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27198A7A-27B2-B744-AABE-7D0A90CF751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6458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B76242C-DCFA-9E4B-9B7B-10DC7E81652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82085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E905833E-8DAA-BD48-B22F-7B05FFD4F6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7712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3F1B9F31-562E-1E4D-A12C-FBFAF13AED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33339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1AB1A251-3191-BC4F-8CFC-10D1AED5923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8966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813CDE10-B185-8848-BB57-13DA85D176D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84593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A7F08C94-6586-A347-A09B-4269A49DB6A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10220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7609B0B-7D22-F44B-B2D9-5DCB8836AF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35847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D957A747-1E18-8944-83B1-042A5542327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1614752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6BB7229D-78E0-224E-8015-D76D000CBF9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0831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80B22CAB-D626-F843-B38F-6785DD5869B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56458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B1BB9D4E-3B14-B849-88D3-621612BEE278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282085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E277FE43-D723-2549-9C03-70A7D80F486A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07712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AC95B79C-F8FB-D340-BB81-9D137FFFE071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533339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9D1D7CDC-CF92-2547-A92C-AF4AC037D0A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58966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C6AC90B7-30C1-4C47-88F6-47E447D8AFC1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784593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07443997-5B97-E441-A69F-89E1CB410190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10220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0E2EB3EF-E828-4E48-9CB0-65C5C7C505EE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1035847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B36CD8E4-093A-1940-A546-44D32C8B0ABE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11614752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00853" y="2898986"/>
            <a:ext cx="11203094" cy="495808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08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71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35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98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62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25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489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52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5" name="Line"/>
          <p:cNvSpPr/>
          <p:nvPr/>
        </p:nvSpPr>
        <p:spPr>
          <a:xfrm flipV="1">
            <a:off x="6514598" y="2891451"/>
            <a:ext cx="0" cy="4232975"/>
          </a:xfrm>
          <a:prstGeom prst="line">
            <a:avLst/>
          </a:prstGeom>
          <a:noFill/>
          <a:ln w="12700" cap="flat">
            <a:solidFill>
              <a:srgbClr val="D6D7DA"/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156" name="Line"/>
          <p:cNvSpPr/>
          <p:nvPr/>
        </p:nvSpPr>
        <p:spPr>
          <a:xfrm>
            <a:off x="2372822" y="3365725"/>
            <a:ext cx="8270004" cy="36309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4" extrusionOk="0">
                <a:moveTo>
                  <a:pt x="0" y="21562"/>
                </a:moveTo>
                <a:lnTo>
                  <a:pt x="0" y="825"/>
                </a:lnTo>
                <a:cubicBezTo>
                  <a:pt x="1" y="602"/>
                  <a:pt x="41" y="389"/>
                  <a:pt x="111" y="234"/>
                </a:cubicBezTo>
                <a:cubicBezTo>
                  <a:pt x="186" y="68"/>
                  <a:pt x="289" y="-16"/>
                  <a:pt x="393" y="2"/>
                </a:cubicBezTo>
                <a:lnTo>
                  <a:pt x="21245" y="2"/>
                </a:lnTo>
                <a:cubicBezTo>
                  <a:pt x="21350" y="5"/>
                  <a:pt x="21448" y="111"/>
                  <a:pt x="21516" y="292"/>
                </a:cubicBezTo>
                <a:cubicBezTo>
                  <a:pt x="21570" y="437"/>
                  <a:pt x="21599" y="619"/>
                  <a:pt x="21600" y="808"/>
                </a:cubicBezTo>
                <a:lnTo>
                  <a:pt x="21600" y="21584"/>
                </a:lnTo>
              </a:path>
            </a:pathLst>
          </a:custGeom>
          <a:noFill/>
          <a:ln w="12700" cap="flat">
            <a:solidFill>
              <a:srgbClr val="D5D7DA"/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157" name="Shape"/>
          <p:cNvSpPr/>
          <p:nvPr/>
        </p:nvSpPr>
        <p:spPr>
          <a:xfrm>
            <a:off x="4963711" y="2295251"/>
            <a:ext cx="3102187" cy="6565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79" y="0"/>
                </a:moveTo>
                <a:lnTo>
                  <a:pt x="20721" y="0"/>
                </a:lnTo>
                <a:cubicBezTo>
                  <a:pt x="20847" y="0"/>
                  <a:pt x="20942" y="0"/>
                  <a:pt x="21022" y="25"/>
                </a:cubicBezTo>
                <a:cubicBezTo>
                  <a:pt x="21103" y="51"/>
                  <a:pt x="21169" y="102"/>
                  <a:pt x="21237" y="204"/>
                </a:cubicBezTo>
                <a:cubicBezTo>
                  <a:pt x="21311" y="332"/>
                  <a:pt x="21377" y="531"/>
                  <a:pt x="21432" y="792"/>
                </a:cubicBezTo>
                <a:cubicBezTo>
                  <a:pt x="21488" y="1054"/>
                  <a:pt x="21530" y="1365"/>
                  <a:pt x="21557" y="1716"/>
                </a:cubicBezTo>
                <a:cubicBezTo>
                  <a:pt x="21578" y="2037"/>
                  <a:pt x="21589" y="2349"/>
                  <a:pt x="21595" y="2732"/>
                </a:cubicBezTo>
                <a:cubicBezTo>
                  <a:pt x="21600" y="3115"/>
                  <a:pt x="21600" y="3568"/>
                  <a:pt x="21600" y="4173"/>
                </a:cubicBezTo>
                <a:lnTo>
                  <a:pt x="21600" y="17445"/>
                </a:lnTo>
                <a:cubicBezTo>
                  <a:pt x="21600" y="18041"/>
                  <a:pt x="21600" y="18490"/>
                  <a:pt x="21595" y="18870"/>
                </a:cubicBezTo>
                <a:cubicBezTo>
                  <a:pt x="21589" y="19251"/>
                  <a:pt x="21578" y="19563"/>
                  <a:pt x="21557" y="19884"/>
                </a:cubicBezTo>
                <a:cubicBezTo>
                  <a:pt x="21530" y="20235"/>
                  <a:pt x="21488" y="20546"/>
                  <a:pt x="21432" y="20808"/>
                </a:cubicBezTo>
                <a:cubicBezTo>
                  <a:pt x="21377" y="21069"/>
                  <a:pt x="21311" y="21268"/>
                  <a:pt x="21237" y="21396"/>
                </a:cubicBezTo>
                <a:cubicBezTo>
                  <a:pt x="21169" y="21498"/>
                  <a:pt x="21103" y="21549"/>
                  <a:pt x="21022" y="21575"/>
                </a:cubicBezTo>
                <a:cubicBezTo>
                  <a:pt x="20941" y="21600"/>
                  <a:pt x="20845" y="21600"/>
                  <a:pt x="20717" y="21600"/>
                </a:cubicBezTo>
                <a:lnTo>
                  <a:pt x="879" y="21600"/>
                </a:lnTo>
                <a:cubicBezTo>
                  <a:pt x="753" y="21600"/>
                  <a:pt x="658" y="21600"/>
                  <a:pt x="578" y="21575"/>
                </a:cubicBezTo>
                <a:cubicBezTo>
                  <a:pt x="497" y="21549"/>
                  <a:pt x="431" y="21498"/>
                  <a:pt x="363" y="21396"/>
                </a:cubicBezTo>
                <a:cubicBezTo>
                  <a:pt x="289" y="21268"/>
                  <a:pt x="223" y="21069"/>
                  <a:pt x="168" y="20808"/>
                </a:cubicBezTo>
                <a:cubicBezTo>
                  <a:pt x="112" y="20546"/>
                  <a:pt x="70" y="20235"/>
                  <a:pt x="43" y="19884"/>
                </a:cubicBezTo>
                <a:cubicBezTo>
                  <a:pt x="22" y="19563"/>
                  <a:pt x="11" y="19251"/>
                  <a:pt x="5" y="18868"/>
                </a:cubicBezTo>
                <a:cubicBezTo>
                  <a:pt x="0" y="18485"/>
                  <a:pt x="0" y="18032"/>
                  <a:pt x="0" y="17427"/>
                </a:cubicBezTo>
                <a:lnTo>
                  <a:pt x="0" y="4155"/>
                </a:lnTo>
                <a:cubicBezTo>
                  <a:pt x="0" y="3559"/>
                  <a:pt x="0" y="3110"/>
                  <a:pt x="5" y="2730"/>
                </a:cubicBezTo>
                <a:cubicBezTo>
                  <a:pt x="11" y="2349"/>
                  <a:pt x="22" y="2037"/>
                  <a:pt x="43" y="1716"/>
                </a:cubicBezTo>
                <a:cubicBezTo>
                  <a:pt x="70" y="1365"/>
                  <a:pt x="112" y="1054"/>
                  <a:pt x="168" y="792"/>
                </a:cubicBezTo>
                <a:cubicBezTo>
                  <a:pt x="223" y="531"/>
                  <a:pt x="289" y="332"/>
                  <a:pt x="363" y="204"/>
                </a:cubicBezTo>
                <a:cubicBezTo>
                  <a:pt x="431" y="102"/>
                  <a:pt x="497" y="51"/>
                  <a:pt x="578" y="25"/>
                </a:cubicBezTo>
                <a:cubicBezTo>
                  <a:pt x="659" y="0"/>
                  <a:pt x="755" y="0"/>
                  <a:pt x="883" y="0"/>
                </a:cubicBezTo>
                <a:lnTo>
                  <a:pt x="879" y="0"/>
                </a:lnTo>
                <a:close/>
              </a:path>
            </a:pathLst>
          </a:custGeom>
          <a:solidFill>
            <a:schemeClr val="accent3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158" name="Text Placeholder"/>
          <p:cNvSpPr txBox="1"/>
          <p:nvPr/>
        </p:nvSpPr>
        <p:spPr>
          <a:xfrm>
            <a:off x="6067289" y="2449098"/>
            <a:ext cx="1834317" cy="33358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 algn="l">
              <a:defRPr sz="1800" b="0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 dirty="0"/>
              <a:t>Text Placeholder</a:t>
            </a:r>
          </a:p>
        </p:txBody>
      </p:sp>
      <p:sp>
        <p:nvSpPr>
          <p:cNvPr id="3159" name="Circle"/>
          <p:cNvSpPr/>
          <p:nvPr/>
        </p:nvSpPr>
        <p:spPr>
          <a:xfrm>
            <a:off x="5160809" y="2158003"/>
            <a:ext cx="917471" cy="917472"/>
          </a:xfrm>
          <a:prstGeom prst="ellipse">
            <a:avLst/>
          </a:prstGeom>
          <a:solidFill>
            <a:schemeClr val="accent3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162" name="Department name"/>
          <p:cNvSpPr txBox="1"/>
          <p:nvPr/>
        </p:nvSpPr>
        <p:spPr>
          <a:xfrm>
            <a:off x="2370519" y="4510131"/>
            <a:ext cx="1510370" cy="223992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 algn="r">
              <a:defRPr sz="1100" b="0">
                <a:solidFill>
                  <a:srgbClr val="F7CF5E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accent1"/>
                </a:solidFill>
              </a:rPr>
              <a:t>Department name</a:t>
            </a:r>
          </a:p>
        </p:txBody>
      </p:sp>
      <p:sp>
        <p:nvSpPr>
          <p:cNvPr id="3163" name="Shape"/>
          <p:cNvSpPr/>
          <p:nvPr/>
        </p:nvSpPr>
        <p:spPr>
          <a:xfrm>
            <a:off x="830816" y="3725709"/>
            <a:ext cx="3102188" cy="6565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79" y="0"/>
                </a:moveTo>
                <a:lnTo>
                  <a:pt x="20721" y="0"/>
                </a:lnTo>
                <a:cubicBezTo>
                  <a:pt x="20847" y="0"/>
                  <a:pt x="20942" y="0"/>
                  <a:pt x="21022" y="25"/>
                </a:cubicBezTo>
                <a:cubicBezTo>
                  <a:pt x="21103" y="51"/>
                  <a:pt x="21169" y="102"/>
                  <a:pt x="21237" y="204"/>
                </a:cubicBezTo>
                <a:cubicBezTo>
                  <a:pt x="21311" y="332"/>
                  <a:pt x="21377" y="531"/>
                  <a:pt x="21432" y="792"/>
                </a:cubicBezTo>
                <a:cubicBezTo>
                  <a:pt x="21488" y="1054"/>
                  <a:pt x="21530" y="1365"/>
                  <a:pt x="21557" y="1716"/>
                </a:cubicBezTo>
                <a:cubicBezTo>
                  <a:pt x="21578" y="2037"/>
                  <a:pt x="21589" y="2349"/>
                  <a:pt x="21595" y="2732"/>
                </a:cubicBezTo>
                <a:cubicBezTo>
                  <a:pt x="21600" y="3115"/>
                  <a:pt x="21600" y="3568"/>
                  <a:pt x="21600" y="4173"/>
                </a:cubicBezTo>
                <a:lnTo>
                  <a:pt x="21600" y="17445"/>
                </a:lnTo>
                <a:cubicBezTo>
                  <a:pt x="21600" y="18041"/>
                  <a:pt x="21600" y="18490"/>
                  <a:pt x="21595" y="18870"/>
                </a:cubicBezTo>
                <a:cubicBezTo>
                  <a:pt x="21589" y="19251"/>
                  <a:pt x="21578" y="19563"/>
                  <a:pt x="21557" y="19884"/>
                </a:cubicBezTo>
                <a:cubicBezTo>
                  <a:pt x="21530" y="20235"/>
                  <a:pt x="21488" y="20546"/>
                  <a:pt x="21432" y="20808"/>
                </a:cubicBezTo>
                <a:cubicBezTo>
                  <a:pt x="21377" y="21069"/>
                  <a:pt x="21311" y="21268"/>
                  <a:pt x="21237" y="21396"/>
                </a:cubicBezTo>
                <a:cubicBezTo>
                  <a:pt x="21169" y="21498"/>
                  <a:pt x="21103" y="21549"/>
                  <a:pt x="21022" y="21575"/>
                </a:cubicBezTo>
                <a:cubicBezTo>
                  <a:pt x="20941" y="21600"/>
                  <a:pt x="20845" y="21600"/>
                  <a:pt x="20717" y="21600"/>
                </a:cubicBezTo>
                <a:lnTo>
                  <a:pt x="879" y="21600"/>
                </a:lnTo>
                <a:cubicBezTo>
                  <a:pt x="753" y="21600"/>
                  <a:pt x="658" y="21600"/>
                  <a:pt x="578" y="21575"/>
                </a:cubicBezTo>
                <a:cubicBezTo>
                  <a:pt x="497" y="21549"/>
                  <a:pt x="431" y="21498"/>
                  <a:pt x="363" y="21396"/>
                </a:cubicBezTo>
                <a:cubicBezTo>
                  <a:pt x="289" y="21268"/>
                  <a:pt x="223" y="21069"/>
                  <a:pt x="168" y="20808"/>
                </a:cubicBezTo>
                <a:cubicBezTo>
                  <a:pt x="112" y="20546"/>
                  <a:pt x="70" y="20235"/>
                  <a:pt x="43" y="19884"/>
                </a:cubicBezTo>
                <a:cubicBezTo>
                  <a:pt x="22" y="19563"/>
                  <a:pt x="11" y="19251"/>
                  <a:pt x="5" y="18868"/>
                </a:cubicBezTo>
                <a:cubicBezTo>
                  <a:pt x="0" y="18485"/>
                  <a:pt x="0" y="18032"/>
                  <a:pt x="0" y="17427"/>
                </a:cubicBezTo>
                <a:lnTo>
                  <a:pt x="0" y="4155"/>
                </a:lnTo>
                <a:cubicBezTo>
                  <a:pt x="0" y="3559"/>
                  <a:pt x="0" y="3110"/>
                  <a:pt x="5" y="2730"/>
                </a:cubicBezTo>
                <a:cubicBezTo>
                  <a:pt x="11" y="2349"/>
                  <a:pt x="22" y="2037"/>
                  <a:pt x="43" y="1716"/>
                </a:cubicBezTo>
                <a:cubicBezTo>
                  <a:pt x="70" y="1365"/>
                  <a:pt x="112" y="1054"/>
                  <a:pt x="168" y="792"/>
                </a:cubicBezTo>
                <a:cubicBezTo>
                  <a:pt x="223" y="531"/>
                  <a:pt x="289" y="332"/>
                  <a:pt x="363" y="204"/>
                </a:cubicBezTo>
                <a:cubicBezTo>
                  <a:pt x="431" y="102"/>
                  <a:pt x="497" y="51"/>
                  <a:pt x="578" y="25"/>
                </a:cubicBezTo>
                <a:cubicBezTo>
                  <a:pt x="659" y="0"/>
                  <a:pt x="755" y="0"/>
                  <a:pt x="883" y="0"/>
                </a:cubicBezTo>
                <a:lnTo>
                  <a:pt x="879" y="0"/>
                </a:lnTo>
                <a:close/>
              </a:path>
            </a:pathLst>
          </a:custGeom>
          <a:solidFill>
            <a:schemeClr val="accent1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164" name="Text Placeholder"/>
          <p:cNvSpPr txBox="1"/>
          <p:nvPr/>
        </p:nvSpPr>
        <p:spPr>
          <a:xfrm>
            <a:off x="1924274" y="3879555"/>
            <a:ext cx="1834317" cy="333588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 algn="l">
              <a:defRPr sz="1800" b="0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3165" name="Circle"/>
          <p:cNvSpPr/>
          <p:nvPr/>
        </p:nvSpPr>
        <p:spPr>
          <a:xfrm>
            <a:off x="1027914" y="3588461"/>
            <a:ext cx="917471" cy="917471"/>
          </a:xfrm>
          <a:prstGeom prst="ellipse">
            <a:avLst/>
          </a:prstGeom>
          <a:solidFill>
            <a:schemeClr val="accent1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167" name="Shape"/>
          <p:cNvSpPr/>
          <p:nvPr/>
        </p:nvSpPr>
        <p:spPr>
          <a:xfrm>
            <a:off x="966283" y="5027951"/>
            <a:ext cx="2831254" cy="4542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7" y="0"/>
                </a:moveTo>
                <a:lnTo>
                  <a:pt x="20613" y="0"/>
                </a:lnTo>
                <a:cubicBezTo>
                  <a:pt x="20754" y="0"/>
                  <a:pt x="20861" y="0"/>
                  <a:pt x="20951" y="38"/>
                </a:cubicBezTo>
                <a:cubicBezTo>
                  <a:pt x="21042" y="75"/>
                  <a:pt x="21116" y="151"/>
                  <a:pt x="21192" y="302"/>
                </a:cubicBezTo>
                <a:cubicBezTo>
                  <a:pt x="21276" y="491"/>
                  <a:pt x="21350" y="787"/>
                  <a:pt x="21412" y="1174"/>
                </a:cubicBezTo>
                <a:cubicBezTo>
                  <a:pt x="21474" y="1561"/>
                  <a:pt x="21521" y="2022"/>
                  <a:pt x="21552" y="2543"/>
                </a:cubicBezTo>
                <a:cubicBezTo>
                  <a:pt x="21576" y="3019"/>
                  <a:pt x="21588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8" y="18120"/>
                  <a:pt x="21576" y="18581"/>
                  <a:pt x="21552" y="19057"/>
                </a:cubicBezTo>
                <a:cubicBezTo>
                  <a:pt x="21521" y="19578"/>
                  <a:pt x="21474" y="20039"/>
                  <a:pt x="21412" y="20426"/>
                </a:cubicBezTo>
                <a:cubicBezTo>
                  <a:pt x="21350" y="20813"/>
                  <a:pt x="21276" y="21109"/>
                  <a:pt x="21192" y="21298"/>
                </a:cubicBezTo>
                <a:cubicBezTo>
                  <a:pt x="21116" y="21449"/>
                  <a:pt x="21042" y="21525"/>
                  <a:pt x="20951" y="21562"/>
                </a:cubicBezTo>
                <a:cubicBezTo>
                  <a:pt x="20860" y="21600"/>
                  <a:pt x="20752" y="21600"/>
                  <a:pt x="20608" y="21600"/>
                </a:cubicBezTo>
                <a:lnTo>
                  <a:pt x="987" y="21600"/>
                </a:lnTo>
                <a:cubicBezTo>
                  <a:pt x="846" y="21600"/>
                  <a:pt x="739" y="21600"/>
                  <a:pt x="649" y="21562"/>
                </a:cubicBezTo>
                <a:cubicBezTo>
                  <a:pt x="558" y="21525"/>
                  <a:pt x="484" y="21449"/>
                  <a:pt x="408" y="21298"/>
                </a:cubicBezTo>
                <a:cubicBezTo>
                  <a:pt x="324" y="21109"/>
                  <a:pt x="250" y="20813"/>
                  <a:pt x="188" y="20426"/>
                </a:cubicBezTo>
                <a:cubicBezTo>
                  <a:pt x="126" y="20039"/>
                  <a:pt x="79" y="19578"/>
                  <a:pt x="48" y="19057"/>
                </a:cubicBezTo>
                <a:cubicBezTo>
                  <a:pt x="24" y="18581"/>
                  <a:pt x="12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2" y="3480"/>
                  <a:pt x="24" y="3019"/>
                  <a:pt x="48" y="2543"/>
                </a:cubicBezTo>
                <a:cubicBezTo>
                  <a:pt x="79" y="2022"/>
                  <a:pt x="126" y="1561"/>
                  <a:pt x="188" y="1174"/>
                </a:cubicBezTo>
                <a:cubicBezTo>
                  <a:pt x="250" y="787"/>
                  <a:pt x="324" y="491"/>
                  <a:pt x="408" y="302"/>
                </a:cubicBezTo>
                <a:cubicBezTo>
                  <a:pt x="484" y="151"/>
                  <a:pt x="558" y="75"/>
                  <a:pt x="649" y="38"/>
                </a:cubicBezTo>
                <a:cubicBezTo>
                  <a:pt x="740" y="0"/>
                  <a:pt x="848" y="0"/>
                  <a:pt x="992" y="0"/>
                </a:cubicBezTo>
                <a:lnTo>
                  <a:pt x="987" y="0"/>
                </a:lnTo>
                <a:close/>
              </a:path>
            </a:pathLst>
          </a:custGeom>
          <a:solidFill>
            <a:srgbClr val="F5F4F5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3F4F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168" name="Text Placeholder"/>
          <p:cNvSpPr txBox="1"/>
          <p:nvPr/>
        </p:nvSpPr>
        <p:spPr>
          <a:xfrm>
            <a:off x="2132480" y="5107733"/>
            <a:ext cx="1475680" cy="27008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>
              <a:defRPr sz="1400" b="0">
                <a:solidFill>
                  <a:srgbClr val="2E3640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3169" name="Circle"/>
          <p:cNvSpPr/>
          <p:nvPr/>
        </p:nvSpPr>
        <p:spPr>
          <a:xfrm>
            <a:off x="1284975" y="4910758"/>
            <a:ext cx="688593" cy="688593"/>
          </a:xfrm>
          <a:prstGeom prst="ellipse">
            <a:avLst/>
          </a:prstGeom>
          <a:solidFill>
            <a:srgbClr val="F5F4F4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171" name="1."/>
          <p:cNvSpPr txBox="1"/>
          <p:nvPr/>
        </p:nvSpPr>
        <p:spPr>
          <a:xfrm>
            <a:off x="980767" y="5107733"/>
            <a:ext cx="403269" cy="27008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>
              <a:defRPr sz="1400" b="0">
                <a:solidFill>
                  <a:srgbClr val="F7CE60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accent1"/>
                </a:solidFill>
              </a:rPr>
              <a:t>1.</a:t>
            </a:r>
          </a:p>
        </p:txBody>
      </p:sp>
      <p:sp>
        <p:nvSpPr>
          <p:cNvPr id="3172" name="Shape"/>
          <p:cNvSpPr/>
          <p:nvPr/>
        </p:nvSpPr>
        <p:spPr>
          <a:xfrm>
            <a:off x="966283" y="5952658"/>
            <a:ext cx="2831254" cy="4542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7" y="0"/>
                </a:moveTo>
                <a:lnTo>
                  <a:pt x="20613" y="0"/>
                </a:lnTo>
                <a:cubicBezTo>
                  <a:pt x="20754" y="0"/>
                  <a:pt x="20861" y="0"/>
                  <a:pt x="20951" y="38"/>
                </a:cubicBezTo>
                <a:cubicBezTo>
                  <a:pt x="21042" y="75"/>
                  <a:pt x="21116" y="151"/>
                  <a:pt x="21192" y="302"/>
                </a:cubicBezTo>
                <a:cubicBezTo>
                  <a:pt x="21276" y="491"/>
                  <a:pt x="21350" y="787"/>
                  <a:pt x="21412" y="1174"/>
                </a:cubicBezTo>
                <a:cubicBezTo>
                  <a:pt x="21474" y="1561"/>
                  <a:pt x="21521" y="2022"/>
                  <a:pt x="21552" y="2543"/>
                </a:cubicBezTo>
                <a:cubicBezTo>
                  <a:pt x="21576" y="3019"/>
                  <a:pt x="21588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8" y="18120"/>
                  <a:pt x="21576" y="18581"/>
                  <a:pt x="21552" y="19057"/>
                </a:cubicBezTo>
                <a:cubicBezTo>
                  <a:pt x="21521" y="19578"/>
                  <a:pt x="21474" y="20039"/>
                  <a:pt x="21412" y="20426"/>
                </a:cubicBezTo>
                <a:cubicBezTo>
                  <a:pt x="21350" y="20813"/>
                  <a:pt x="21276" y="21109"/>
                  <a:pt x="21192" y="21298"/>
                </a:cubicBezTo>
                <a:cubicBezTo>
                  <a:pt x="21116" y="21449"/>
                  <a:pt x="21042" y="21525"/>
                  <a:pt x="20951" y="21562"/>
                </a:cubicBezTo>
                <a:cubicBezTo>
                  <a:pt x="20860" y="21600"/>
                  <a:pt x="20752" y="21600"/>
                  <a:pt x="20608" y="21600"/>
                </a:cubicBezTo>
                <a:lnTo>
                  <a:pt x="987" y="21600"/>
                </a:lnTo>
                <a:cubicBezTo>
                  <a:pt x="846" y="21600"/>
                  <a:pt x="739" y="21600"/>
                  <a:pt x="649" y="21562"/>
                </a:cubicBezTo>
                <a:cubicBezTo>
                  <a:pt x="558" y="21525"/>
                  <a:pt x="484" y="21449"/>
                  <a:pt x="408" y="21298"/>
                </a:cubicBezTo>
                <a:cubicBezTo>
                  <a:pt x="324" y="21109"/>
                  <a:pt x="250" y="20813"/>
                  <a:pt x="188" y="20426"/>
                </a:cubicBezTo>
                <a:cubicBezTo>
                  <a:pt x="126" y="20039"/>
                  <a:pt x="79" y="19578"/>
                  <a:pt x="48" y="19057"/>
                </a:cubicBezTo>
                <a:cubicBezTo>
                  <a:pt x="24" y="18581"/>
                  <a:pt x="12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2" y="3480"/>
                  <a:pt x="24" y="3019"/>
                  <a:pt x="48" y="2543"/>
                </a:cubicBezTo>
                <a:cubicBezTo>
                  <a:pt x="79" y="2022"/>
                  <a:pt x="126" y="1561"/>
                  <a:pt x="188" y="1174"/>
                </a:cubicBezTo>
                <a:cubicBezTo>
                  <a:pt x="250" y="787"/>
                  <a:pt x="324" y="491"/>
                  <a:pt x="408" y="302"/>
                </a:cubicBezTo>
                <a:cubicBezTo>
                  <a:pt x="484" y="151"/>
                  <a:pt x="558" y="75"/>
                  <a:pt x="649" y="38"/>
                </a:cubicBezTo>
                <a:cubicBezTo>
                  <a:pt x="740" y="0"/>
                  <a:pt x="848" y="0"/>
                  <a:pt x="992" y="0"/>
                </a:cubicBezTo>
                <a:lnTo>
                  <a:pt x="987" y="0"/>
                </a:lnTo>
                <a:close/>
              </a:path>
            </a:pathLst>
          </a:custGeom>
          <a:solidFill>
            <a:srgbClr val="F5F4F5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3F4F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173" name="Text Placeholder"/>
          <p:cNvSpPr txBox="1"/>
          <p:nvPr/>
        </p:nvSpPr>
        <p:spPr>
          <a:xfrm>
            <a:off x="2132480" y="6032439"/>
            <a:ext cx="1475680" cy="270088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>
              <a:defRPr sz="1400" b="0">
                <a:solidFill>
                  <a:srgbClr val="2E3640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3174" name="Circle"/>
          <p:cNvSpPr/>
          <p:nvPr/>
        </p:nvSpPr>
        <p:spPr>
          <a:xfrm>
            <a:off x="1284975" y="5835464"/>
            <a:ext cx="688593" cy="688594"/>
          </a:xfrm>
          <a:prstGeom prst="ellipse">
            <a:avLst/>
          </a:prstGeom>
          <a:solidFill>
            <a:srgbClr val="F5F4F4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176" name="2."/>
          <p:cNvSpPr txBox="1"/>
          <p:nvPr/>
        </p:nvSpPr>
        <p:spPr>
          <a:xfrm>
            <a:off x="980767" y="6032439"/>
            <a:ext cx="403269" cy="270088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>
              <a:defRPr sz="1400" b="0">
                <a:solidFill>
                  <a:srgbClr val="F6CD60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accent1"/>
                </a:solidFill>
              </a:rPr>
              <a:t>2.</a:t>
            </a:r>
          </a:p>
        </p:txBody>
      </p:sp>
      <p:sp>
        <p:nvSpPr>
          <p:cNvPr id="3177" name="Shape"/>
          <p:cNvSpPr/>
          <p:nvPr/>
        </p:nvSpPr>
        <p:spPr>
          <a:xfrm>
            <a:off x="966283" y="6877362"/>
            <a:ext cx="2831254" cy="4542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7" y="0"/>
                </a:moveTo>
                <a:lnTo>
                  <a:pt x="20613" y="0"/>
                </a:lnTo>
                <a:cubicBezTo>
                  <a:pt x="20754" y="0"/>
                  <a:pt x="20861" y="0"/>
                  <a:pt x="20951" y="38"/>
                </a:cubicBezTo>
                <a:cubicBezTo>
                  <a:pt x="21042" y="75"/>
                  <a:pt x="21116" y="151"/>
                  <a:pt x="21192" y="302"/>
                </a:cubicBezTo>
                <a:cubicBezTo>
                  <a:pt x="21276" y="491"/>
                  <a:pt x="21350" y="787"/>
                  <a:pt x="21412" y="1174"/>
                </a:cubicBezTo>
                <a:cubicBezTo>
                  <a:pt x="21474" y="1561"/>
                  <a:pt x="21521" y="2022"/>
                  <a:pt x="21552" y="2543"/>
                </a:cubicBezTo>
                <a:cubicBezTo>
                  <a:pt x="21576" y="3019"/>
                  <a:pt x="21588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8" y="18120"/>
                  <a:pt x="21576" y="18581"/>
                  <a:pt x="21552" y="19057"/>
                </a:cubicBezTo>
                <a:cubicBezTo>
                  <a:pt x="21521" y="19578"/>
                  <a:pt x="21474" y="20039"/>
                  <a:pt x="21412" y="20426"/>
                </a:cubicBezTo>
                <a:cubicBezTo>
                  <a:pt x="21350" y="20813"/>
                  <a:pt x="21276" y="21109"/>
                  <a:pt x="21192" y="21298"/>
                </a:cubicBezTo>
                <a:cubicBezTo>
                  <a:pt x="21116" y="21449"/>
                  <a:pt x="21042" y="21525"/>
                  <a:pt x="20951" y="21562"/>
                </a:cubicBezTo>
                <a:cubicBezTo>
                  <a:pt x="20860" y="21600"/>
                  <a:pt x="20752" y="21600"/>
                  <a:pt x="20608" y="21600"/>
                </a:cubicBezTo>
                <a:lnTo>
                  <a:pt x="987" y="21600"/>
                </a:lnTo>
                <a:cubicBezTo>
                  <a:pt x="846" y="21600"/>
                  <a:pt x="739" y="21600"/>
                  <a:pt x="649" y="21562"/>
                </a:cubicBezTo>
                <a:cubicBezTo>
                  <a:pt x="558" y="21525"/>
                  <a:pt x="484" y="21449"/>
                  <a:pt x="408" y="21298"/>
                </a:cubicBezTo>
                <a:cubicBezTo>
                  <a:pt x="324" y="21109"/>
                  <a:pt x="250" y="20813"/>
                  <a:pt x="188" y="20426"/>
                </a:cubicBezTo>
                <a:cubicBezTo>
                  <a:pt x="126" y="20039"/>
                  <a:pt x="79" y="19578"/>
                  <a:pt x="48" y="19057"/>
                </a:cubicBezTo>
                <a:cubicBezTo>
                  <a:pt x="24" y="18581"/>
                  <a:pt x="12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2" y="3480"/>
                  <a:pt x="24" y="3019"/>
                  <a:pt x="48" y="2543"/>
                </a:cubicBezTo>
                <a:cubicBezTo>
                  <a:pt x="79" y="2022"/>
                  <a:pt x="126" y="1561"/>
                  <a:pt x="188" y="1174"/>
                </a:cubicBezTo>
                <a:cubicBezTo>
                  <a:pt x="250" y="787"/>
                  <a:pt x="324" y="491"/>
                  <a:pt x="408" y="302"/>
                </a:cubicBezTo>
                <a:cubicBezTo>
                  <a:pt x="484" y="151"/>
                  <a:pt x="558" y="75"/>
                  <a:pt x="649" y="38"/>
                </a:cubicBezTo>
                <a:cubicBezTo>
                  <a:pt x="740" y="0"/>
                  <a:pt x="848" y="0"/>
                  <a:pt x="992" y="0"/>
                </a:cubicBezTo>
                <a:lnTo>
                  <a:pt x="987" y="0"/>
                </a:lnTo>
                <a:close/>
              </a:path>
            </a:pathLst>
          </a:custGeom>
          <a:solidFill>
            <a:srgbClr val="F5F4F5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3F4F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178" name="Text Placeholder"/>
          <p:cNvSpPr txBox="1"/>
          <p:nvPr/>
        </p:nvSpPr>
        <p:spPr>
          <a:xfrm>
            <a:off x="2132480" y="6957145"/>
            <a:ext cx="1475680" cy="270088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>
              <a:defRPr sz="1400" b="0">
                <a:solidFill>
                  <a:srgbClr val="2E3640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3179" name="Circle"/>
          <p:cNvSpPr/>
          <p:nvPr/>
        </p:nvSpPr>
        <p:spPr>
          <a:xfrm>
            <a:off x="1284975" y="6760169"/>
            <a:ext cx="688593" cy="688593"/>
          </a:xfrm>
          <a:prstGeom prst="ellipse">
            <a:avLst/>
          </a:prstGeom>
          <a:solidFill>
            <a:srgbClr val="F5F4F4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181" name="3."/>
          <p:cNvSpPr txBox="1"/>
          <p:nvPr/>
        </p:nvSpPr>
        <p:spPr>
          <a:xfrm>
            <a:off x="980767" y="6957145"/>
            <a:ext cx="403269" cy="270088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>
              <a:defRPr sz="1400" b="0">
                <a:solidFill>
                  <a:srgbClr val="F6CE60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accent1"/>
                </a:solidFill>
              </a:rPr>
              <a:t>3.</a:t>
            </a:r>
          </a:p>
        </p:txBody>
      </p:sp>
      <p:sp>
        <p:nvSpPr>
          <p:cNvPr id="3182" name="Shape"/>
          <p:cNvSpPr/>
          <p:nvPr/>
        </p:nvSpPr>
        <p:spPr>
          <a:xfrm>
            <a:off x="819459" y="4771628"/>
            <a:ext cx="3102187" cy="28162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95" y="0"/>
                </a:moveTo>
                <a:lnTo>
                  <a:pt x="20105" y="0"/>
                </a:lnTo>
                <a:cubicBezTo>
                  <a:pt x="20319" y="0"/>
                  <a:pt x="20481" y="0"/>
                  <a:pt x="20618" y="10"/>
                </a:cubicBezTo>
                <a:cubicBezTo>
                  <a:pt x="20755" y="20"/>
                  <a:pt x="20867" y="40"/>
                  <a:pt x="20982" y="81"/>
                </a:cubicBezTo>
                <a:cubicBezTo>
                  <a:pt x="21109" y="131"/>
                  <a:pt x="21222" y="212"/>
                  <a:pt x="21315" y="314"/>
                </a:cubicBezTo>
                <a:cubicBezTo>
                  <a:pt x="21408" y="416"/>
                  <a:pt x="21481" y="541"/>
                  <a:pt x="21527" y="680"/>
                </a:cubicBezTo>
                <a:cubicBezTo>
                  <a:pt x="21563" y="808"/>
                  <a:pt x="21582" y="931"/>
                  <a:pt x="21591" y="1083"/>
                </a:cubicBezTo>
                <a:cubicBezTo>
                  <a:pt x="21600" y="1234"/>
                  <a:pt x="21600" y="1414"/>
                  <a:pt x="21600" y="1654"/>
                </a:cubicBezTo>
                <a:lnTo>
                  <a:pt x="21600" y="19953"/>
                </a:lnTo>
                <a:cubicBezTo>
                  <a:pt x="21600" y="20189"/>
                  <a:pt x="21600" y="20367"/>
                  <a:pt x="21591" y="20518"/>
                </a:cubicBezTo>
                <a:cubicBezTo>
                  <a:pt x="21582" y="20669"/>
                  <a:pt x="21563" y="20792"/>
                  <a:pt x="21527" y="20920"/>
                </a:cubicBezTo>
                <a:cubicBezTo>
                  <a:pt x="21481" y="21059"/>
                  <a:pt x="21408" y="21184"/>
                  <a:pt x="21315" y="21286"/>
                </a:cubicBezTo>
                <a:cubicBezTo>
                  <a:pt x="21222" y="21388"/>
                  <a:pt x="21109" y="21469"/>
                  <a:pt x="20982" y="21519"/>
                </a:cubicBezTo>
                <a:cubicBezTo>
                  <a:pt x="20867" y="21560"/>
                  <a:pt x="20755" y="21580"/>
                  <a:pt x="20617" y="21590"/>
                </a:cubicBezTo>
                <a:cubicBezTo>
                  <a:pt x="20479" y="21600"/>
                  <a:pt x="20316" y="21600"/>
                  <a:pt x="20099" y="21600"/>
                </a:cubicBezTo>
                <a:lnTo>
                  <a:pt x="1495" y="21600"/>
                </a:lnTo>
                <a:cubicBezTo>
                  <a:pt x="1281" y="21600"/>
                  <a:pt x="1119" y="21600"/>
                  <a:pt x="982" y="21590"/>
                </a:cubicBezTo>
                <a:cubicBezTo>
                  <a:pt x="845" y="21580"/>
                  <a:pt x="733" y="21560"/>
                  <a:pt x="618" y="21519"/>
                </a:cubicBezTo>
                <a:cubicBezTo>
                  <a:pt x="491" y="21469"/>
                  <a:pt x="378" y="21388"/>
                  <a:pt x="285" y="21286"/>
                </a:cubicBezTo>
                <a:cubicBezTo>
                  <a:pt x="192" y="21184"/>
                  <a:pt x="119" y="21059"/>
                  <a:pt x="73" y="20920"/>
                </a:cubicBezTo>
                <a:cubicBezTo>
                  <a:pt x="37" y="20792"/>
                  <a:pt x="18" y="20669"/>
                  <a:pt x="9" y="20517"/>
                </a:cubicBezTo>
                <a:cubicBezTo>
                  <a:pt x="0" y="20366"/>
                  <a:pt x="0" y="20186"/>
                  <a:pt x="0" y="19946"/>
                </a:cubicBezTo>
                <a:lnTo>
                  <a:pt x="0" y="1647"/>
                </a:lnTo>
                <a:cubicBezTo>
                  <a:pt x="0" y="1411"/>
                  <a:pt x="0" y="1233"/>
                  <a:pt x="9" y="1082"/>
                </a:cubicBezTo>
                <a:cubicBezTo>
                  <a:pt x="18" y="931"/>
                  <a:pt x="37" y="808"/>
                  <a:pt x="73" y="680"/>
                </a:cubicBezTo>
                <a:cubicBezTo>
                  <a:pt x="119" y="541"/>
                  <a:pt x="192" y="416"/>
                  <a:pt x="285" y="314"/>
                </a:cubicBezTo>
                <a:cubicBezTo>
                  <a:pt x="378" y="212"/>
                  <a:pt x="491" y="131"/>
                  <a:pt x="618" y="81"/>
                </a:cubicBezTo>
                <a:cubicBezTo>
                  <a:pt x="733" y="40"/>
                  <a:pt x="845" y="20"/>
                  <a:pt x="983" y="10"/>
                </a:cubicBezTo>
                <a:cubicBezTo>
                  <a:pt x="1121" y="0"/>
                  <a:pt x="1284" y="0"/>
                  <a:pt x="1501" y="0"/>
                </a:cubicBezTo>
                <a:lnTo>
                  <a:pt x="1495" y="0"/>
                </a:lnTo>
                <a:close/>
              </a:path>
            </a:pathLst>
          </a:custGeom>
          <a:noFill/>
          <a:ln w="12700" cap="flat">
            <a:solidFill>
              <a:schemeClr val="accent1">
                <a:lumMod val="40000"/>
                <a:lumOff val="60000"/>
              </a:schemeClr>
            </a:solidFill>
            <a:custDash>
              <a:ds d="200000" sp="200000"/>
            </a:custDash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3F4F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184" name="Department name"/>
          <p:cNvSpPr txBox="1"/>
          <p:nvPr/>
        </p:nvSpPr>
        <p:spPr>
          <a:xfrm>
            <a:off x="6497346" y="4510131"/>
            <a:ext cx="1510370" cy="223992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 algn="r">
              <a:defRPr sz="1100" b="0">
                <a:solidFill>
                  <a:srgbClr val="EB7D77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accent2"/>
                </a:solidFill>
              </a:rPr>
              <a:t>Department name</a:t>
            </a:r>
          </a:p>
        </p:txBody>
      </p:sp>
      <p:sp>
        <p:nvSpPr>
          <p:cNvPr id="3185" name="Shape"/>
          <p:cNvSpPr/>
          <p:nvPr/>
        </p:nvSpPr>
        <p:spPr>
          <a:xfrm>
            <a:off x="4963505" y="3725709"/>
            <a:ext cx="3102188" cy="6565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79" y="0"/>
                </a:moveTo>
                <a:lnTo>
                  <a:pt x="20721" y="0"/>
                </a:lnTo>
                <a:cubicBezTo>
                  <a:pt x="20847" y="0"/>
                  <a:pt x="20942" y="0"/>
                  <a:pt x="21022" y="25"/>
                </a:cubicBezTo>
                <a:cubicBezTo>
                  <a:pt x="21103" y="51"/>
                  <a:pt x="21169" y="102"/>
                  <a:pt x="21237" y="204"/>
                </a:cubicBezTo>
                <a:cubicBezTo>
                  <a:pt x="21311" y="332"/>
                  <a:pt x="21377" y="531"/>
                  <a:pt x="21432" y="792"/>
                </a:cubicBezTo>
                <a:cubicBezTo>
                  <a:pt x="21488" y="1054"/>
                  <a:pt x="21530" y="1365"/>
                  <a:pt x="21557" y="1716"/>
                </a:cubicBezTo>
                <a:cubicBezTo>
                  <a:pt x="21578" y="2037"/>
                  <a:pt x="21589" y="2349"/>
                  <a:pt x="21595" y="2732"/>
                </a:cubicBezTo>
                <a:cubicBezTo>
                  <a:pt x="21600" y="3115"/>
                  <a:pt x="21600" y="3568"/>
                  <a:pt x="21600" y="4173"/>
                </a:cubicBezTo>
                <a:lnTo>
                  <a:pt x="21600" y="17445"/>
                </a:lnTo>
                <a:cubicBezTo>
                  <a:pt x="21600" y="18041"/>
                  <a:pt x="21600" y="18490"/>
                  <a:pt x="21595" y="18870"/>
                </a:cubicBezTo>
                <a:cubicBezTo>
                  <a:pt x="21589" y="19251"/>
                  <a:pt x="21578" y="19563"/>
                  <a:pt x="21557" y="19884"/>
                </a:cubicBezTo>
                <a:cubicBezTo>
                  <a:pt x="21530" y="20235"/>
                  <a:pt x="21488" y="20546"/>
                  <a:pt x="21432" y="20808"/>
                </a:cubicBezTo>
                <a:cubicBezTo>
                  <a:pt x="21377" y="21069"/>
                  <a:pt x="21311" y="21268"/>
                  <a:pt x="21237" y="21396"/>
                </a:cubicBezTo>
                <a:cubicBezTo>
                  <a:pt x="21169" y="21498"/>
                  <a:pt x="21103" y="21549"/>
                  <a:pt x="21022" y="21575"/>
                </a:cubicBezTo>
                <a:cubicBezTo>
                  <a:pt x="20941" y="21600"/>
                  <a:pt x="20845" y="21600"/>
                  <a:pt x="20717" y="21600"/>
                </a:cubicBezTo>
                <a:lnTo>
                  <a:pt x="879" y="21600"/>
                </a:lnTo>
                <a:cubicBezTo>
                  <a:pt x="753" y="21600"/>
                  <a:pt x="658" y="21600"/>
                  <a:pt x="578" y="21575"/>
                </a:cubicBezTo>
                <a:cubicBezTo>
                  <a:pt x="497" y="21549"/>
                  <a:pt x="431" y="21498"/>
                  <a:pt x="363" y="21396"/>
                </a:cubicBezTo>
                <a:cubicBezTo>
                  <a:pt x="289" y="21268"/>
                  <a:pt x="223" y="21069"/>
                  <a:pt x="168" y="20808"/>
                </a:cubicBezTo>
                <a:cubicBezTo>
                  <a:pt x="112" y="20546"/>
                  <a:pt x="70" y="20235"/>
                  <a:pt x="43" y="19884"/>
                </a:cubicBezTo>
                <a:cubicBezTo>
                  <a:pt x="22" y="19563"/>
                  <a:pt x="11" y="19251"/>
                  <a:pt x="5" y="18868"/>
                </a:cubicBezTo>
                <a:cubicBezTo>
                  <a:pt x="0" y="18485"/>
                  <a:pt x="0" y="18032"/>
                  <a:pt x="0" y="17427"/>
                </a:cubicBezTo>
                <a:lnTo>
                  <a:pt x="0" y="4155"/>
                </a:lnTo>
                <a:cubicBezTo>
                  <a:pt x="0" y="3559"/>
                  <a:pt x="0" y="3110"/>
                  <a:pt x="5" y="2730"/>
                </a:cubicBezTo>
                <a:cubicBezTo>
                  <a:pt x="11" y="2349"/>
                  <a:pt x="22" y="2037"/>
                  <a:pt x="43" y="1716"/>
                </a:cubicBezTo>
                <a:cubicBezTo>
                  <a:pt x="70" y="1365"/>
                  <a:pt x="112" y="1054"/>
                  <a:pt x="168" y="792"/>
                </a:cubicBezTo>
                <a:cubicBezTo>
                  <a:pt x="223" y="531"/>
                  <a:pt x="289" y="332"/>
                  <a:pt x="363" y="204"/>
                </a:cubicBezTo>
                <a:cubicBezTo>
                  <a:pt x="431" y="102"/>
                  <a:pt x="497" y="51"/>
                  <a:pt x="578" y="25"/>
                </a:cubicBezTo>
                <a:cubicBezTo>
                  <a:pt x="659" y="0"/>
                  <a:pt x="755" y="0"/>
                  <a:pt x="883" y="0"/>
                </a:cubicBezTo>
                <a:lnTo>
                  <a:pt x="879" y="0"/>
                </a:lnTo>
                <a:close/>
              </a:path>
            </a:pathLst>
          </a:custGeom>
          <a:solidFill>
            <a:schemeClr val="accent2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186" name="Text Placeholder"/>
          <p:cNvSpPr txBox="1"/>
          <p:nvPr/>
        </p:nvSpPr>
        <p:spPr>
          <a:xfrm>
            <a:off x="6067289" y="3879555"/>
            <a:ext cx="1834317" cy="333588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 algn="l">
              <a:defRPr sz="1800" b="0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3187" name="Circle"/>
          <p:cNvSpPr/>
          <p:nvPr/>
        </p:nvSpPr>
        <p:spPr>
          <a:xfrm>
            <a:off x="5160603" y="3588461"/>
            <a:ext cx="917472" cy="917471"/>
          </a:xfrm>
          <a:prstGeom prst="ellipse">
            <a:avLst/>
          </a:prstGeom>
          <a:solidFill>
            <a:schemeClr val="accent2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189" name="Shape"/>
          <p:cNvSpPr/>
          <p:nvPr/>
        </p:nvSpPr>
        <p:spPr>
          <a:xfrm>
            <a:off x="5080410" y="5027951"/>
            <a:ext cx="2831254" cy="4542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7" y="0"/>
                </a:moveTo>
                <a:lnTo>
                  <a:pt x="20613" y="0"/>
                </a:lnTo>
                <a:cubicBezTo>
                  <a:pt x="20754" y="0"/>
                  <a:pt x="20861" y="0"/>
                  <a:pt x="20951" y="38"/>
                </a:cubicBezTo>
                <a:cubicBezTo>
                  <a:pt x="21042" y="75"/>
                  <a:pt x="21116" y="151"/>
                  <a:pt x="21192" y="302"/>
                </a:cubicBezTo>
                <a:cubicBezTo>
                  <a:pt x="21276" y="491"/>
                  <a:pt x="21350" y="787"/>
                  <a:pt x="21412" y="1174"/>
                </a:cubicBezTo>
                <a:cubicBezTo>
                  <a:pt x="21474" y="1561"/>
                  <a:pt x="21521" y="2022"/>
                  <a:pt x="21552" y="2543"/>
                </a:cubicBezTo>
                <a:cubicBezTo>
                  <a:pt x="21576" y="3019"/>
                  <a:pt x="21588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8" y="18120"/>
                  <a:pt x="21576" y="18581"/>
                  <a:pt x="21552" y="19057"/>
                </a:cubicBezTo>
                <a:cubicBezTo>
                  <a:pt x="21521" y="19578"/>
                  <a:pt x="21474" y="20039"/>
                  <a:pt x="21412" y="20426"/>
                </a:cubicBezTo>
                <a:cubicBezTo>
                  <a:pt x="21350" y="20813"/>
                  <a:pt x="21276" y="21109"/>
                  <a:pt x="21192" y="21298"/>
                </a:cubicBezTo>
                <a:cubicBezTo>
                  <a:pt x="21116" y="21449"/>
                  <a:pt x="21042" y="21525"/>
                  <a:pt x="20951" y="21562"/>
                </a:cubicBezTo>
                <a:cubicBezTo>
                  <a:pt x="20860" y="21600"/>
                  <a:pt x="20752" y="21600"/>
                  <a:pt x="20608" y="21600"/>
                </a:cubicBezTo>
                <a:lnTo>
                  <a:pt x="987" y="21600"/>
                </a:lnTo>
                <a:cubicBezTo>
                  <a:pt x="846" y="21600"/>
                  <a:pt x="739" y="21600"/>
                  <a:pt x="649" y="21562"/>
                </a:cubicBezTo>
                <a:cubicBezTo>
                  <a:pt x="558" y="21525"/>
                  <a:pt x="484" y="21449"/>
                  <a:pt x="408" y="21298"/>
                </a:cubicBezTo>
                <a:cubicBezTo>
                  <a:pt x="324" y="21109"/>
                  <a:pt x="250" y="20813"/>
                  <a:pt x="188" y="20426"/>
                </a:cubicBezTo>
                <a:cubicBezTo>
                  <a:pt x="126" y="20039"/>
                  <a:pt x="79" y="19578"/>
                  <a:pt x="48" y="19057"/>
                </a:cubicBezTo>
                <a:cubicBezTo>
                  <a:pt x="24" y="18581"/>
                  <a:pt x="12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2" y="3480"/>
                  <a:pt x="24" y="3019"/>
                  <a:pt x="48" y="2543"/>
                </a:cubicBezTo>
                <a:cubicBezTo>
                  <a:pt x="79" y="2022"/>
                  <a:pt x="126" y="1561"/>
                  <a:pt x="188" y="1174"/>
                </a:cubicBezTo>
                <a:cubicBezTo>
                  <a:pt x="250" y="787"/>
                  <a:pt x="324" y="491"/>
                  <a:pt x="408" y="302"/>
                </a:cubicBezTo>
                <a:cubicBezTo>
                  <a:pt x="484" y="151"/>
                  <a:pt x="558" y="75"/>
                  <a:pt x="649" y="38"/>
                </a:cubicBezTo>
                <a:cubicBezTo>
                  <a:pt x="740" y="0"/>
                  <a:pt x="848" y="0"/>
                  <a:pt x="992" y="0"/>
                </a:cubicBezTo>
                <a:lnTo>
                  <a:pt x="987" y="0"/>
                </a:lnTo>
                <a:close/>
              </a:path>
            </a:pathLst>
          </a:custGeom>
          <a:solidFill>
            <a:srgbClr val="F5F4F5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3F4F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190" name="Text Placeholder"/>
          <p:cNvSpPr txBox="1"/>
          <p:nvPr/>
        </p:nvSpPr>
        <p:spPr>
          <a:xfrm>
            <a:off x="6246607" y="5107733"/>
            <a:ext cx="1475680" cy="27008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>
              <a:defRPr sz="1400" b="0">
                <a:solidFill>
                  <a:srgbClr val="2E3640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3191" name="Circle"/>
          <p:cNvSpPr/>
          <p:nvPr/>
        </p:nvSpPr>
        <p:spPr>
          <a:xfrm>
            <a:off x="5399102" y="4910758"/>
            <a:ext cx="688593" cy="688593"/>
          </a:xfrm>
          <a:prstGeom prst="ellipse">
            <a:avLst/>
          </a:prstGeom>
          <a:solidFill>
            <a:srgbClr val="F5F4F4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193" name="1."/>
          <p:cNvSpPr txBox="1"/>
          <p:nvPr/>
        </p:nvSpPr>
        <p:spPr>
          <a:xfrm>
            <a:off x="5094894" y="5107733"/>
            <a:ext cx="403269" cy="27008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>
              <a:defRPr sz="1400" b="0">
                <a:solidFill>
                  <a:srgbClr val="EC7D76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accent2"/>
                </a:solidFill>
              </a:rPr>
              <a:t>1.</a:t>
            </a:r>
          </a:p>
        </p:txBody>
      </p:sp>
      <p:sp>
        <p:nvSpPr>
          <p:cNvPr id="3194" name="Shape"/>
          <p:cNvSpPr/>
          <p:nvPr/>
        </p:nvSpPr>
        <p:spPr>
          <a:xfrm>
            <a:off x="5080410" y="5952658"/>
            <a:ext cx="2831254" cy="4542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7" y="0"/>
                </a:moveTo>
                <a:lnTo>
                  <a:pt x="20613" y="0"/>
                </a:lnTo>
                <a:cubicBezTo>
                  <a:pt x="20754" y="0"/>
                  <a:pt x="20861" y="0"/>
                  <a:pt x="20951" y="38"/>
                </a:cubicBezTo>
                <a:cubicBezTo>
                  <a:pt x="21042" y="75"/>
                  <a:pt x="21116" y="151"/>
                  <a:pt x="21192" y="302"/>
                </a:cubicBezTo>
                <a:cubicBezTo>
                  <a:pt x="21276" y="491"/>
                  <a:pt x="21350" y="787"/>
                  <a:pt x="21412" y="1174"/>
                </a:cubicBezTo>
                <a:cubicBezTo>
                  <a:pt x="21474" y="1561"/>
                  <a:pt x="21521" y="2022"/>
                  <a:pt x="21552" y="2543"/>
                </a:cubicBezTo>
                <a:cubicBezTo>
                  <a:pt x="21576" y="3019"/>
                  <a:pt x="21588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8" y="18120"/>
                  <a:pt x="21576" y="18581"/>
                  <a:pt x="21552" y="19057"/>
                </a:cubicBezTo>
                <a:cubicBezTo>
                  <a:pt x="21521" y="19578"/>
                  <a:pt x="21474" y="20039"/>
                  <a:pt x="21412" y="20426"/>
                </a:cubicBezTo>
                <a:cubicBezTo>
                  <a:pt x="21350" y="20813"/>
                  <a:pt x="21276" y="21109"/>
                  <a:pt x="21192" y="21298"/>
                </a:cubicBezTo>
                <a:cubicBezTo>
                  <a:pt x="21116" y="21449"/>
                  <a:pt x="21042" y="21525"/>
                  <a:pt x="20951" y="21562"/>
                </a:cubicBezTo>
                <a:cubicBezTo>
                  <a:pt x="20860" y="21600"/>
                  <a:pt x="20752" y="21600"/>
                  <a:pt x="20608" y="21600"/>
                </a:cubicBezTo>
                <a:lnTo>
                  <a:pt x="987" y="21600"/>
                </a:lnTo>
                <a:cubicBezTo>
                  <a:pt x="846" y="21600"/>
                  <a:pt x="739" y="21600"/>
                  <a:pt x="649" y="21562"/>
                </a:cubicBezTo>
                <a:cubicBezTo>
                  <a:pt x="558" y="21525"/>
                  <a:pt x="484" y="21449"/>
                  <a:pt x="408" y="21298"/>
                </a:cubicBezTo>
                <a:cubicBezTo>
                  <a:pt x="324" y="21109"/>
                  <a:pt x="250" y="20813"/>
                  <a:pt x="188" y="20426"/>
                </a:cubicBezTo>
                <a:cubicBezTo>
                  <a:pt x="126" y="20039"/>
                  <a:pt x="79" y="19578"/>
                  <a:pt x="48" y="19057"/>
                </a:cubicBezTo>
                <a:cubicBezTo>
                  <a:pt x="24" y="18581"/>
                  <a:pt x="12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2" y="3480"/>
                  <a:pt x="24" y="3019"/>
                  <a:pt x="48" y="2543"/>
                </a:cubicBezTo>
                <a:cubicBezTo>
                  <a:pt x="79" y="2022"/>
                  <a:pt x="126" y="1561"/>
                  <a:pt x="188" y="1174"/>
                </a:cubicBezTo>
                <a:cubicBezTo>
                  <a:pt x="250" y="787"/>
                  <a:pt x="324" y="491"/>
                  <a:pt x="408" y="302"/>
                </a:cubicBezTo>
                <a:cubicBezTo>
                  <a:pt x="484" y="151"/>
                  <a:pt x="558" y="75"/>
                  <a:pt x="649" y="38"/>
                </a:cubicBezTo>
                <a:cubicBezTo>
                  <a:pt x="740" y="0"/>
                  <a:pt x="848" y="0"/>
                  <a:pt x="992" y="0"/>
                </a:cubicBezTo>
                <a:lnTo>
                  <a:pt x="987" y="0"/>
                </a:lnTo>
                <a:close/>
              </a:path>
            </a:pathLst>
          </a:custGeom>
          <a:solidFill>
            <a:srgbClr val="F5F4F5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3F4F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195" name="Text Placeholder"/>
          <p:cNvSpPr txBox="1"/>
          <p:nvPr/>
        </p:nvSpPr>
        <p:spPr>
          <a:xfrm>
            <a:off x="6246607" y="6032439"/>
            <a:ext cx="1475680" cy="270088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>
              <a:defRPr sz="1400" b="0">
                <a:solidFill>
                  <a:srgbClr val="2E3640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3196" name="Circle"/>
          <p:cNvSpPr/>
          <p:nvPr/>
        </p:nvSpPr>
        <p:spPr>
          <a:xfrm>
            <a:off x="5399102" y="5835464"/>
            <a:ext cx="688593" cy="688594"/>
          </a:xfrm>
          <a:prstGeom prst="ellipse">
            <a:avLst/>
          </a:prstGeom>
          <a:solidFill>
            <a:srgbClr val="F5F4F4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198" name="2."/>
          <p:cNvSpPr txBox="1"/>
          <p:nvPr/>
        </p:nvSpPr>
        <p:spPr>
          <a:xfrm>
            <a:off x="5094894" y="6032439"/>
            <a:ext cx="403269" cy="270088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>
              <a:defRPr sz="1400" b="0">
                <a:solidFill>
                  <a:srgbClr val="EC7D76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accent2"/>
                </a:solidFill>
              </a:rPr>
              <a:t>2.</a:t>
            </a:r>
          </a:p>
        </p:txBody>
      </p:sp>
      <p:sp>
        <p:nvSpPr>
          <p:cNvPr id="3199" name="Shape"/>
          <p:cNvSpPr/>
          <p:nvPr/>
        </p:nvSpPr>
        <p:spPr>
          <a:xfrm>
            <a:off x="5080410" y="6877362"/>
            <a:ext cx="2831254" cy="4542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7" y="0"/>
                </a:moveTo>
                <a:lnTo>
                  <a:pt x="20613" y="0"/>
                </a:lnTo>
                <a:cubicBezTo>
                  <a:pt x="20754" y="0"/>
                  <a:pt x="20861" y="0"/>
                  <a:pt x="20951" y="38"/>
                </a:cubicBezTo>
                <a:cubicBezTo>
                  <a:pt x="21042" y="75"/>
                  <a:pt x="21116" y="151"/>
                  <a:pt x="21192" y="302"/>
                </a:cubicBezTo>
                <a:cubicBezTo>
                  <a:pt x="21276" y="491"/>
                  <a:pt x="21350" y="787"/>
                  <a:pt x="21412" y="1174"/>
                </a:cubicBezTo>
                <a:cubicBezTo>
                  <a:pt x="21474" y="1561"/>
                  <a:pt x="21521" y="2022"/>
                  <a:pt x="21552" y="2543"/>
                </a:cubicBezTo>
                <a:cubicBezTo>
                  <a:pt x="21576" y="3019"/>
                  <a:pt x="21588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8" y="18120"/>
                  <a:pt x="21576" y="18581"/>
                  <a:pt x="21552" y="19057"/>
                </a:cubicBezTo>
                <a:cubicBezTo>
                  <a:pt x="21521" y="19578"/>
                  <a:pt x="21474" y="20039"/>
                  <a:pt x="21412" y="20426"/>
                </a:cubicBezTo>
                <a:cubicBezTo>
                  <a:pt x="21350" y="20813"/>
                  <a:pt x="21276" y="21109"/>
                  <a:pt x="21192" y="21298"/>
                </a:cubicBezTo>
                <a:cubicBezTo>
                  <a:pt x="21116" y="21449"/>
                  <a:pt x="21042" y="21525"/>
                  <a:pt x="20951" y="21562"/>
                </a:cubicBezTo>
                <a:cubicBezTo>
                  <a:pt x="20860" y="21600"/>
                  <a:pt x="20752" y="21600"/>
                  <a:pt x="20608" y="21600"/>
                </a:cubicBezTo>
                <a:lnTo>
                  <a:pt x="987" y="21600"/>
                </a:lnTo>
                <a:cubicBezTo>
                  <a:pt x="846" y="21600"/>
                  <a:pt x="739" y="21600"/>
                  <a:pt x="649" y="21562"/>
                </a:cubicBezTo>
                <a:cubicBezTo>
                  <a:pt x="558" y="21525"/>
                  <a:pt x="484" y="21449"/>
                  <a:pt x="408" y="21298"/>
                </a:cubicBezTo>
                <a:cubicBezTo>
                  <a:pt x="324" y="21109"/>
                  <a:pt x="250" y="20813"/>
                  <a:pt x="188" y="20426"/>
                </a:cubicBezTo>
                <a:cubicBezTo>
                  <a:pt x="126" y="20039"/>
                  <a:pt x="79" y="19578"/>
                  <a:pt x="48" y="19057"/>
                </a:cubicBezTo>
                <a:cubicBezTo>
                  <a:pt x="24" y="18581"/>
                  <a:pt x="12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2" y="3480"/>
                  <a:pt x="24" y="3019"/>
                  <a:pt x="48" y="2543"/>
                </a:cubicBezTo>
                <a:cubicBezTo>
                  <a:pt x="79" y="2022"/>
                  <a:pt x="126" y="1561"/>
                  <a:pt x="188" y="1174"/>
                </a:cubicBezTo>
                <a:cubicBezTo>
                  <a:pt x="250" y="787"/>
                  <a:pt x="324" y="491"/>
                  <a:pt x="408" y="302"/>
                </a:cubicBezTo>
                <a:cubicBezTo>
                  <a:pt x="484" y="151"/>
                  <a:pt x="558" y="75"/>
                  <a:pt x="649" y="38"/>
                </a:cubicBezTo>
                <a:cubicBezTo>
                  <a:pt x="740" y="0"/>
                  <a:pt x="848" y="0"/>
                  <a:pt x="992" y="0"/>
                </a:cubicBezTo>
                <a:lnTo>
                  <a:pt x="987" y="0"/>
                </a:lnTo>
                <a:close/>
              </a:path>
            </a:pathLst>
          </a:custGeom>
          <a:solidFill>
            <a:srgbClr val="F5F4F5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3F4F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200" name="Text Placeholder"/>
          <p:cNvSpPr txBox="1"/>
          <p:nvPr/>
        </p:nvSpPr>
        <p:spPr>
          <a:xfrm>
            <a:off x="6246607" y="6957145"/>
            <a:ext cx="1475680" cy="270088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>
              <a:defRPr sz="1400" b="0">
                <a:solidFill>
                  <a:srgbClr val="2E3640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3201" name="Circle"/>
          <p:cNvSpPr/>
          <p:nvPr/>
        </p:nvSpPr>
        <p:spPr>
          <a:xfrm>
            <a:off x="5399102" y="6760169"/>
            <a:ext cx="688593" cy="688593"/>
          </a:xfrm>
          <a:prstGeom prst="ellipse">
            <a:avLst/>
          </a:prstGeom>
          <a:solidFill>
            <a:srgbClr val="F5F4F4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203" name="3."/>
          <p:cNvSpPr txBox="1"/>
          <p:nvPr/>
        </p:nvSpPr>
        <p:spPr>
          <a:xfrm>
            <a:off x="5094894" y="6957145"/>
            <a:ext cx="403269" cy="270088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>
              <a:defRPr sz="1400" b="0">
                <a:solidFill>
                  <a:srgbClr val="EC7D76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accent2"/>
                </a:solidFill>
              </a:rPr>
              <a:t>3.</a:t>
            </a:r>
          </a:p>
        </p:txBody>
      </p:sp>
      <p:sp>
        <p:nvSpPr>
          <p:cNvPr id="3204" name="Shape"/>
          <p:cNvSpPr/>
          <p:nvPr/>
        </p:nvSpPr>
        <p:spPr>
          <a:xfrm>
            <a:off x="4933586" y="4771628"/>
            <a:ext cx="3102187" cy="28162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95" y="0"/>
                </a:moveTo>
                <a:lnTo>
                  <a:pt x="20105" y="0"/>
                </a:lnTo>
                <a:cubicBezTo>
                  <a:pt x="20319" y="0"/>
                  <a:pt x="20481" y="0"/>
                  <a:pt x="20618" y="10"/>
                </a:cubicBezTo>
                <a:cubicBezTo>
                  <a:pt x="20755" y="20"/>
                  <a:pt x="20867" y="40"/>
                  <a:pt x="20982" y="81"/>
                </a:cubicBezTo>
                <a:cubicBezTo>
                  <a:pt x="21109" y="131"/>
                  <a:pt x="21222" y="212"/>
                  <a:pt x="21315" y="314"/>
                </a:cubicBezTo>
                <a:cubicBezTo>
                  <a:pt x="21408" y="416"/>
                  <a:pt x="21481" y="541"/>
                  <a:pt x="21527" y="680"/>
                </a:cubicBezTo>
                <a:cubicBezTo>
                  <a:pt x="21563" y="808"/>
                  <a:pt x="21582" y="931"/>
                  <a:pt x="21591" y="1083"/>
                </a:cubicBezTo>
                <a:cubicBezTo>
                  <a:pt x="21600" y="1234"/>
                  <a:pt x="21600" y="1414"/>
                  <a:pt x="21600" y="1654"/>
                </a:cubicBezTo>
                <a:lnTo>
                  <a:pt x="21600" y="19953"/>
                </a:lnTo>
                <a:cubicBezTo>
                  <a:pt x="21600" y="20189"/>
                  <a:pt x="21600" y="20367"/>
                  <a:pt x="21591" y="20518"/>
                </a:cubicBezTo>
                <a:cubicBezTo>
                  <a:pt x="21582" y="20669"/>
                  <a:pt x="21563" y="20792"/>
                  <a:pt x="21527" y="20920"/>
                </a:cubicBezTo>
                <a:cubicBezTo>
                  <a:pt x="21481" y="21059"/>
                  <a:pt x="21408" y="21184"/>
                  <a:pt x="21315" y="21286"/>
                </a:cubicBezTo>
                <a:cubicBezTo>
                  <a:pt x="21222" y="21388"/>
                  <a:pt x="21109" y="21469"/>
                  <a:pt x="20982" y="21519"/>
                </a:cubicBezTo>
                <a:cubicBezTo>
                  <a:pt x="20867" y="21560"/>
                  <a:pt x="20755" y="21580"/>
                  <a:pt x="20617" y="21590"/>
                </a:cubicBezTo>
                <a:cubicBezTo>
                  <a:pt x="20479" y="21600"/>
                  <a:pt x="20316" y="21600"/>
                  <a:pt x="20099" y="21600"/>
                </a:cubicBezTo>
                <a:lnTo>
                  <a:pt x="1495" y="21600"/>
                </a:lnTo>
                <a:cubicBezTo>
                  <a:pt x="1281" y="21600"/>
                  <a:pt x="1119" y="21600"/>
                  <a:pt x="982" y="21590"/>
                </a:cubicBezTo>
                <a:cubicBezTo>
                  <a:pt x="845" y="21580"/>
                  <a:pt x="733" y="21560"/>
                  <a:pt x="618" y="21519"/>
                </a:cubicBezTo>
                <a:cubicBezTo>
                  <a:pt x="491" y="21469"/>
                  <a:pt x="378" y="21388"/>
                  <a:pt x="285" y="21286"/>
                </a:cubicBezTo>
                <a:cubicBezTo>
                  <a:pt x="192" y="21184"/>
                  <a:pt x="119" y="21059"/>
                  <a:pt x="73" y="20920"/>
                </a:cubicBezTo>
                <a:cubicBezTo>
                  <a:pt x="37" y="20792"/>
                  <a:pt x="18" y="20669"/>
                  <a:pt x="9" y="20517"/>
                </a:cubicBezTo>
                <a:cubicBezTo>
                  <a:pt x="0" y="20366"/>
                  <a:pt x="0" y="20186"/>
                  <a:pt x="0" y="19946"/>
                </a:cubicBezTo>
                <a:lnTo>
                  <a:pt x="0" y="1647"/>
                </a:lnTo>
                <a:cubicBezTo>
                  <a:pt x="0" y="1411"/>
                  <a:pt x="0" y="1233"/>
                  <a:pt x="9" y="1082"/>
                </a:cubicBezTo>
                <a:cubicBezTo>
                  <a:pt x="18" y="931"/>
                  <a:pt x="37" y="808"/>
                  <a:pt x="73" y="680"/>
                </a:cubicBezTo>
                <a:cubicBezTo>
                  <a:pt x="119" y="541"/>
                  <a:pt x="192" y="416"/>
                  <a:pt x="285" y="314"/>
                </a:cubicBezTo>
                <a:cubicBezTo>
                  <a:pt x="378" y="212"/>
                  <a:pt x="491" y="131"/>
                  <a:pt x="618" y="81"/>
                </a:cubicBezTo>
                <a:cubicBezTo>
                  <a:pt x="733" y="40"/>
                  <a:pt x="845" y="20"/>
                  <a:pt x="983" y="10"/>
                </a:cubicBezTo>
                <a:cubicBezTo>
                  <a:pt x="1121" y="0"/>
                  <a:pt x="1284" y="0"/>
                  <a:pt x="1501" y="0"/>
                </a:cubicBezTo>
                <a:lnTo>
                  <a:pt x="1495" y="0"/>
                </a:lnTo>
                <a:close/>
              </a:path>
            </a:pathLst>
          </a:custGeom>
          <a:noFill/>
          <a:ln w="12700" cap="flat">
            <a:solidFill>
              <a:schemeClr val="accent2">
                <a:lumMod val="40000"/>
                <a:lumOff val="60000"/>
              </a:schemeClr>
            </a:solidFill>
            <a:custDash>
              <a:ds d="200000" sp="200000"/>
            </a:custDash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3F4F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206" name="Department name"/>
          <p:cNvSpPr txBox="1"/>
          <p:nvPr/>
        </p:nvSpPr>
        <p:spPr>
          <a:xfrm>
            <a:off x="10632246" y="4510131"/>
            <a:ext cx="1510370" cy="223992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 algn="r">
              <a:defRPr sz="1100" b="0">
                <a:solidFill>
                  <a:srgbClr val="894D83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accent4"/>
                </a:solidFill>
              </a:rPr>
              <a:t>Department name</a:t>
            </a:r>
          </a:p>
        </p:txBody>
      </p:sp>
      <p:sp>
        <p:nvSpPr>
          <p:cNvPr id="3207" name="Shape"/>
          <p:cNvSpPr/>
          <p:nvPr/>
        </p:nvSpPr>
        <p:spPr>
          <a:xfrm>
            <a:off x="9098908" y="3725709"/>
            <a:ext cx="3102187" cy="6565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79" y="0"/>
                </a:moveTo>
                <a:lnTo>
                  <a:pt x="20721" y="0"/>
                </a:lnTo>
                <a:cubicBezTo>
                  <a:pt x="20847" y="0"/>
                  <a:pt x="20942" y="0"/>
                  <a:pt x="21022" y="25"/>
                </a:cubicBezTo>
                <a:cubicBezTo>
                  <a:pt x="21103" y="51"/>
                  <a:pt x="21169" y="102"/>
                  <a:pt x="21237" y="204"/>
                </a:cubicBezTo>
                <a:cubicBezTo>
                  <a:pt x="21311" y="332"/>
                  <a:pt x="21377" y="531"/>
                  <a:pt x="21432" y="792"/>
                </a:cubicBezTo>
                <a:cubicBezTo>
                  <a:pt x="21488" y="1054"/>
                  <a:pt x="21530" y="1365"/>
                  <a:pt x="21557" y="1716"/>
                </a:cubicBezTo>
                <a:cubicBezTo>
                  <a:pt x="21578" y="2037"/>
                  <a:pt x="21589" y="2349"/>
                  <a:pt x="21595" y="2732"/>
                </a:cubicBezTo>
                <a:cubicBezTo>
                  <a:pt x="21600" y="3115"/>
                  <a:pt x="21600" y="3568"/>
                  <a:pt x="21600" y="4173"/>
                </a:cubicBezTo>
                <a:lnTo>
                  <a:pt x="21600" y="17445"/>
                </a:lnTo>
                <a:cubicBezTo>
                  <a:pt x="21600" y="18041"/>
                  <a:pt x="21600" y="18490"/>
                  <a:pt x="21595" y="18870"/>
                </a:cubicBezTo>
                <a:cubicBezTo>
                  <a:pt x="21589" y="19251"/>
                  <a:pt x="21578" y="19563"/>
                  <a:pt x="21557" y="19884"/>
                </a:cubicBezTo>
                <a:cubicBezTo>
                  <a:pt x="21530" y="20235"/>
                  <a:pt x="21488" y="20546"/>
                  <a:pt x="21432" y="20808"/>
                </a:cubicBezTo>
                <a:cubicBezTo>
                  <a:pt x="21377" y="21069"/>
                  <a:pt x="21311" y="21268"/>
                  <a:pt x="21237" y="21396"/>
                </a:cubicBezTo>
                <a:cubicBezTo>
                  <a:pt x="21169" y="21498"/>
                  <a:pt x="21103" y="21549"/>
                  <a:pt x="21022" y="21575"/>
                </a:cubicBezTo>
                <a:cubicBezTo>
                  <a:pt x="20941" y="21600"/>
                  <a:pt x="20845" y="21600"/>
                  <a:pt x="20717" y="21600"/>
                </a:cubicBezTo>
                <a:lnTo>
                  <a:pt x="879" y="21600"/>
                </a:lnTo>
                <a:cubicBezTo>
                  <a:pt x="753" y="21600"/>
                  <a:pt x="658" y="21600"/>
                  <a:pt x="578" y="21575"/>
                </a:cubicBezTo>
                <a:cubicBezTo>
                  <a:pt x="497" y="21549"/>
                  <a:pt x="431" y="21498"/>
                  <a:pt x="363" y="21396"/>
                </a:cubicBezTo>
                <a:cubicBezTo>
                  <a:pt x="289" y="21268"/>
                  <a:pt x="223" y="21069"/>
                  <a:pt x="168" y="20808"/>
                </a:cubicBezTo>
                <a:cubicBezTo>
                  <a:pt x="112" y="20546"/>
                  <a:pt x="70" y="20235"/>
                  <a:pt x="43" y="19884"/>
                </a:cubicBezTo>
                <a:cubicBezTo>
                  <a:pt x="22" y="19563"/>
                  <a:pt x="11" y="19251"/>
                  <a:pt x="5" y="18868"/>
                </a:cubicBezTo>
                <a:cubicBezTo>
                  <a:pt x="0" y="18485"/>
                  <a:pt x="0" y="18032"/>
                  <a:pt x="0" y="17427"/>
                </a:cubicBezTo>
                <a:lnTo>
                  <a:pt x="0" y="4155"/>
                </a:lnTo>
                <a:cubicBezTo>
                  <a:pt x="0" y="3559"/>
                  <a:pt x="0" y="3110"/>
                  <a:pt x="5" y="2730"/>
                </a:cubicBezTo>
                <a:cubicBezTo>
                  <a:pt x="11" y="2349"/>
                  <a:pt x="22" y="2037"/>
                  <a:pt x="43" y="1716"/>
                </a:cubicBezTo>
                <a:cubicBezTo>
                  <a:pt x="70" y="1365"/>
                  <a:pt x="112" y="1054"/>
                  <a:pt x="168" y="792"/>
                </a:cubicBezTo>
                <a:cubicBezTo>
                  <a:pt x="223" y="531"/>
                  <a:pt x="289" y="332"/>
                  <a:pt x="363" y="204"/>
                </a:cubicBezTo>
                <a:cubicBezTo>
                  <a:pt x="431" y="102"/>
                  <a:pt x="497" y="51"/>
                  <a:pt x="578" y="25"/>
                </a:cubicBezTo>
                <a:cubicBezTo>
                  <a:pt x="659" y="0"/>
                  <a:pt x="755" y="0"/>
                  <a:pt x="883" y="0"/>
                </a:cubicBezTo>
                <a:lnTo>
                  <a:pt x="879" y="0"/>
                </a:lnTo>
                <a:close/>
              </a:path>
            </a:pathLst>
          </a:custGeom>
          <a:solidFill>
            <a:schemeClr val="accent4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208" name="Text Placeholder"/>
          <p:cNvSpPr txBox="1"/>
          <p:nvPr/>
        </p:nvSpPr>
        <p:spPr>
          <a:xfrm>
            <a:off x="10235702" y="3879555"/>
            <a:ext cx="1834317" cy="333588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 algn="l">
              <a:defRPr sz="1800" b="0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3209" name="Circle"/>
          <p:cNvSpPr/>
          <p:nvPr/>
        </p:nvSpPr>
        <p:spPr>
          <a:xfrm>
            <a:off x="9296006" y="3588461"/>
            <a:ext cx="917471" cy="917471"/>
          </a:xfrm>
          <a:prstGeom prst="ellipse">
            <a:avLst/>
          </a:prstGeom>
          <a:solidFill>
            <a:schemeClr val="accent4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211" name="Shape"/>
          <p:cNvSpPr/>
          <p:nvPr/>
        </p:nvSpPr>
        <p:spPr>
          <a:xfrm>
            <a:off x="9228009" y="5027951"/>
            <a:ext cx="2831255" cy="4542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7" y="0"/>
                </a:moveTo>
                <a:lnTo>
                  <a:pt x="20613" y="0"/>
                </a:lnTo>
                <a:cubicBezTo>
                  <a:pt x="20754" y="0"/>
                  <a:pt x="20861" y="0"/>
                  <a:pt x="20951" y="38"/>
                </a:cubicBezTo>
                <a:cubicBezTo>
                  <a:pt x="21042" y="75"/>
                  <a:pt x="21116" y="151"/>
                  <a:pt x="21192" y="302"/>
                </a:cubicBezTo>
                <a:cubicBezTo>
                  <a:pt x="21276" y="491"/>
                  <a:pt x="21350" y="787"/>
                  <a:pt x="21412" y="1174"/>
                </a:cubicBezTo>
                <a:cubicBezTo>
                  <a:pt x="21474" y="1561"/>
                  <a:pt x="21521" y="2022"/>
                  <a:pt x="21552" y="2543"/>
                </a:cubicBezTo>
                <a:cubicBezTo>
                  <a:pt x="21576" y="3019"/>
                  <a:pt x="21588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8" y="18120"/>
                  <a:pt x="21576" y="18581"/>
                  <a:pt x="21552" y="19057"/>
                </a:cubicBezTo>
                <a:cubicBezTo>
                  <a:pt x="21521" y="19578"/>
                  <a:pt x="21474" y="20039"/>
                  <a:pt x="21412" y="20426"/>
                </a:cubicBezTo>
                <a:cubicBezTo>
                  <a:pt x="21350" y="20813"/>
                  <a:pt x="21276" y="21109"/>
                  <a:pt x="21192" y="21298"/>
                </a:cubicBezTo>
                <a:cubicBezTo>
                  <a:pt x="21116" y="21449"/>
                  <a:pt x="21042" y="21525"/>
                  <a:pt x="20951" y="21562"/>
                </a:cubicBezTo>
                <a:cubicBezTo>
                  <a:pt x="20860" y="21600"/>
                  <a:pt x="20752" y="21600"/>
                  <a:pt x="20608" y="21600"/>
                </a:cubicBezTo>
                <a:lnTo>
                  <a:pt x="987" y="21600"/>
                </a:lnTo>
                <a:cubicBezTo>
                  <a:pt x="846" y="21600"/>
                  <a:pt x="739" y="21600"/>
                  <a:pt x="649" y="21562"/>
                </a:cubicBezTo>
                <a:cubicBezTo>
                  <a:pt x="558" y="21525"/>
                  <a:pt x="484" y="21449"/>
                  <a:pt x="408" y="21298"/>
                </a:cubicBezTo>
                <a:cubicBezTo>
                  <a:pt x="324" y="21109"/>
                  <a:pt x="250" y="20813"/>
                  <a:pt x="188" y="20426"/>
                </a:cubicBezTo>
                <a:cubicBezTo>
                  <a:pt x="126" y="20039"/>
                  <a:pt x="79" y="19578"/>
                  <a:pt x="48" y="19057"/>
                </a:cubicBezTo>
                <a:cubicBezTo>
                  <a:pt x="24" y="18581"/>
                  <a:pt x="12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2" y="3480"/>
                  <a:pt x="24" y="3019"/>
                  <a:pt x="48" y="2543"/>
                </a:cubicBezTo>
                <a:cubicBezTo>
                  <a:pt x="79" y="2022"/>
                  <a:pt x="126" y="1561"/>
                  <a:pt x="188" y="1174"/>
                </a:cubicBezTo>
                <a:cubicBezTo>
                  <a:pt x="250" y="787"/>
                  <a:pt x="324" y="491"/>
                  <a:pt x="408" y="302"/>
                </a:cubicBezTo>
                <a:cubicBezTo>
                  <a:pt x="484" y="151"/>
                  <a:pt x="558" y="75"/>
                  <a:pt x="649" y="38"/>
                </a:cubicBezTo>
                <a:cubicBezTo>
                  <a:pt x="740" y="0"/>
                  <a:pt x="848" y="0"/>
                  <a:pt x="992" y="0"/>
                </a:cubicBezTo>
                <a:lnTo>
                  <a:pt x="987" y="0"/>
                </a:lnTo>
                <a:close/>
              </a:path>
            </a:pathLst>
          </a:custGeom>
          <a:solidFill>
            <a:srgbClr val="F5F4F5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3F4F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212" name="Text Placeholder"/>
          <p:cNvSpPr txBox="1"/>
          <p:nvPr/>
        </p:nvSpPr>
        <p:spPr>
          <a:xfrm>
            <a:off x="10394206" y="5107733"/>
            <a:ext cx="1475680" cy="27008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>
              <a:defRPr sz="1400" b="0">
                <a:solidFill>
                  <a:srgbClr val="2E3640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3213" name="Circle"/>
          <p:cNvSpPr/>
          <p:nvPr/>
        </p:nvSpPr>
        <p:spPr>
          <a:xfrm>
            <a:off x="9546701" y="4910758"/>
            <a:ext cx="688594" cy="688593"/>
          </a:xfrm>
          <a:prstGeom prst="ellipse">
            <a:avLst/>
          </a:prstGeom>
          <a:solidFill>
            <a:srgbClr val="F5F4F4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215" name="1."/>
          <p:cNvSpPr txBox="1"/>
          <p:nvPr/>
        </p:nvSpPr>
        <p:spPr>
          <a:xfrm>
            <a:off x="9242493" y="5107733"/>
            <a:ext cx="403270" cy="27008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>
              <a:defRPr sz="1400" b="0">
                <a:solidFill>
                  <a:srgbClr val="894D83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accent4"/>
                </a:solidFill>
              </a:rPr>
              <a:t>1.</a:t>
            </a:r>
          </a:p>
        </p:txBody>
      </p:sp>
      <p:sp>
        <p:nvSpPr>
          <p:cNvPr id="3216" name="Shape"/>
          <p:cNvSpPr/>
          <p:nvPr/>
        </p:nvSpPr>
        <p:spPr>
          <a:xfrm>
            <a:off x="9228009" y="5952658"/>
            <a:ext cx="2831255" cy="4542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7" y="0"/>
                </a:moveTo>
                <a:lnTo>
                  <a:pt x="20613" y="0"/>
                </a:lnTo>
                <a:cubicBezTo>
                  <a:pt x="20754" y="0"/>
                  <a:pt x="20861" y="0"/>
                  <a:pt x="20951" y="38"/>
                </a:cubicBezTo>
                <a:cubicBezTo>
                  <a:pt x="21042" y="75"/>
                  <a:pt x="21116" y="151"/>
                  <a:pt x="21192" y="302"/>
                </a:cubicBezTo>
                <a:cubicBezTo>
                  <a:pt x="21276" y="491"/>
                  <a:pt x="21350" y="787"/>
                  <a:pt x="21412" y="1174"/>
                </a:cubicBezTo>
                <a:cubicBezTo>
                  <a:pt x="21474" y="1561"/>
                  <a:pt x="21521" y="2022"/>
                  <a:pt x="21552" y="2543"/>
                </a:cubicBezTo>
                <a:cubicBezTo>
                  <a:pt x="21576" y="3019"/>
                  <a:pt x="21588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8" y="18120"/>
                  <a:pt x="21576" y="18581"/>
                  <a:pt x="21552" y="19057"/>
                </a:cubicBezTo>
                <a:cubicBezTo>
                  <a:pt x="21521" y="19578"/>
                  <a:pt x="21474" y="20039"/>
                  <a:pt x="21412" y="20426"/>
                </a:cubicBezTo>
                <a:cubicBezTo>
                  <a:pt x="21350" y="20813"/>
                  <a:pt x="21276" y="21109"/>
                  <a:pt x="21192" y="21298"/>
                </a:cubicBezTo>
                <a:cubicBezTo>
                  <a:pt x="21116" y="21449"/>
                  <a:pt x="21042" y="21525"/>
                  <a:pt x="20951" y="21562"/>
                </a:cubicBezTo>
                <a:cubicBezTo>
                  <a:pt x="20860" y="21600"/>
                  <a:pt x="20752" y="21600"/>
                  <a:pt x="20608" y="21600"/>
                </a:cubicBezTo>
                <a:lnTo>
                  <a:pt x="987" y="21600"/>
                </a:lnTo>
                <a:cubicBezTo>
                  <a:pt x="846" y="21600"/>
                  <a:pt x="739" y="21600"/>
                  <a:pt x="649" y="21562"/>
                </a:cubicBezTo>
                <a:cubicBezTo>
                  <a:pt x="558" y="21525"/>
                  <a:pt x="484" y="21449"/>
                  <a:pt x="408" y="21298"/>
                </a:cubicBezTo>
                <a:cubicBezTo>
                  <a:pt x="324" y="21109"/>
                  <a:pt x="250" y="20813"/>
                  <a:pt x="188" y="20426"/>
                </a:cubicBezTo>
                <a:cubicBezTo>
                  <a:pt x="126" y="20039"/>
                  <a:pt x="79" y="19578"/>
                  <a:pt x="48" y="19057"/>
                </a:cubicBezTo>
                <a:cubicBezTo>
                  <a:pt x="24" y="18581"/>
                  <a:pt x="12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2" y="3480"/>
                  <a:pt x="24" y="3019"/>
                  <a:pt x="48" y="2543"/>
                </a:cubicBezTo>
                <a:cubicBezTo>
                  <a:pt x="79" y="2022"/>
                  <a:pt x="126" y="1561"/>
                  <a:pt x="188" y="1174"/>
                </a:cubicBezTo>
                <a:cubicBezTo>
                  <a:pt x="250" y="787"/>
                  <a:pt x="324" y="491"/>
                  <a:pt x="408" y="302"/>
                </a:cubicBezTo>
                <a:cubicBezTo>
                  <a:pt x="484" y="151"/>
                  <a:pt x="558" y="75"/>
                  <a:pt x="649" y="38"/>
                </a:cubicBezTo>
                <a:cubicBezTo>
                  <a:pt x="740" y="0"/>
                  <a:pt x="848" y="0"/>
                  <a:pt x="992" y="0"/>
                </a:cubicBezTo>
                <a:lnTo>
                  <a:pt x="987" y="0"/>
                </a:lnTo>
                <a:close/>
              </a:path>
            </a:pathLst>
          </a:custGeom>
          <a:solidFill>
            <a:srgbClr val="F5F4F5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3F4F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217" name="Text Placeholder"/>
          <p:cNvSpPr txBox="1"/>
          <p:nvPr/>
        </p:nvSpPr>
        <p:spPr>
          <a:xfrm>
            <a:off x="10394206" y="6032439"/>
            <a:ext cx="1475680" cy="270088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>
              <a:defRPr sz="1400" b="0">
                <a:solidFill>
                  <a:srgbClr val="2E3640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3218" name="Circle"/>
          <p:cNvSpPr/>
          <p:nvPr/>
        </p:nvSpPr>
        <p:spPr>
          <a:xfrm>
            <a:off x="9546701" y="5835464"/>
            <a:ext cx="688594" cy="688594"/>
          </a:xfrm>
          <a:prstGeom prst="ellipse">
            <a:avLst/>
          </a:prstGeom>
          <a:solidFill>
            <a:srgbClr val="F5F4F4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220" name="2."/>
          <p:cNvSpPr txBox="1"/>
          <p:nvPr/>
        </p:nvSpPr>
        <p:spPr>
          <a:xfrm>
            <a:off x="9242493" y="6032439"/>
            <a:ext cx="403270" cy="270088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>
              <a:defRPr sz="1400" b="0">
                <a:solidFill>
                  <a:srgbClr val="894D83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accent4"/>
                </a:solidFill>
              </a:rPr>
              <a:t>2.</a:t>
            </a:r>
          </a:p>
        </p:txBody>
      </p:sp>
      <p:sp>
        <p:nvSpPr>
          <p:cNvPr id="3221" name="Shape"/>
          <p:cNvSpPr/>
          <p:nvPr/>
        </p:nvSpPr>
        <p:spPr>
          <a:xfrm>
            <a:off x="9228009" y="6877362"/>
            <a:ext cx="2831255" cy="4542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7" y="0"/>
                </a:moveTo>
                <a:lnTo>
                  <a:pt x="20613" y="0"/>
                </a:lnTo>
                <a:cubicBezTo>
                  <a:pt x="20754" y="0"/>
                  <a:pt x="20861" y="0"/>
                  <a:pt x="20951" y="38"/>
                </a:cubicBezTo>
                <a:cubicBezTo>
                  <a:pt x="21042" y="75"/>
                  <a:pt x="21116" y="151"/>
                  <a:pt x="21192" y="302"/>
                </a:cubicBezTo>
                <a:cubicBezTo>
                  <a:pt x="21276" y="491"/>
                  <a:pt x="21350" y="787"/>
                  <a:pt x="21412" y="1174"/>
                </a:cubicBezTo>
                <a:cubicBezTo>
                  <a:pt x="21474" y="1561"/>
                  <a:pt x="21521" y="2022"/>
                  <a:pt x="21552" y="2543"/>
                </a:cubicBezTo>
                <a:cubicBezTo>
                  <a:pt x="21576" y="3019"/>
                  <a:pt x="21588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8" y="18120"/>
                  <a:pt x="21576" y="18581"/>
                  <a:pt x="21552" y="19057"/>
                </a:cubicBezTo>
                <a:cubicBezTo>
                  <a:pt x="21521" y="19578"/>
                  <a:pt x="21474" y="20039"/>
                  <a:pt x="21412" y="20426"/>
                </a:cubicBezTo>
                <a:cubicBezTo>
                  <a:pt x="21350" y="20813"/>
                  <a:pt x="21276" y="21109"/>
                  <a:pt x="21192" y="21298"/>
                </a:cubicBezTo>
                <a:cubicBezTo>
                  <a:pt x="21116" y="21449"/>
                  <a:pt x="21042" y="21525"/>
                  <a:pt x="20951" y="21562"/>
                </a:cubicBezTo>
                <a:cubicBezTo>
                  <a:pt x="20860" y="21600"/>
                  <a:pt x="20752" y="21600"/>
                  <a:pt x="20608" y="21600"/>
                </a:cubicBezTo>
                <a:lnTo>
                  <a:pt x="987" y="21600"/>
                </a:lnTo>
                <a:cubicBezTo>
                  <a:pt x="846" y="21600"/>
                  <a:pt x="739" y="21600"/>
                  <a:pt x="649" y="21562"/>
                </a:cubicBezTo>
                <a:cubicBezTo>
                  <a:pt x="558" y="21525"/>
                  <a:pt x="484" y="21449"/>
                  <a:pt x="408" y="21298"/>
                </a:cubicBezTo>
                <a:cubicBezTo>
                  <a:pt x="324" y="21109"/>
                  <a:pt x="250" y="20813"/>
                  <a:pt x="188" y="20426"/>
                </a:cubicBezTo>
                <a:cubicBezTo>
                  <a:pt x="126" y="20039"/>
                  <a:pt x="79" y="19578"/>
                  <a:pt x="48" y="19057"/>
                </a:cubicBezTo>
                <a:cubicBezTo>
                  <a:pt x="24" y="18581"/>
                  <a:pt x="12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2" y="3480"/>
                  <a:pt x="24" y="3019"/>
                  <a:pt x="48" y="2543"/>
                </a:cubicBezTo>
                <a:cubicBezTo>
                  <a:pt x="79" y="2022"/>
                  <a:pt x="126" y="1561"/>
                  <a:pt x="188" y="1174"/>
                </a:cubicBezTo>
                <a:cubicBezTo>
                  <a:pt x="250" y="787"/>
                  <a:pt x="324" y="491"/>
                  <a:pt x="408" y="302"/>
                </a:cubicBezTo>
                <a:cubicBezTo>
                  <a:pt x="484" y="151"/>
                  <a:pt x="558" y="75"/>
                  <a:pt x="649" y="38"/>
                </a:cubicBezTo>
                <a:cubicBezTo>
                  <a:pt x="740" y="0"/>
                  <a:pt x="848" y="0"/>
                  <a:pt x="992" y="0"/>
                </a:cubicBezTo>
                <a:lnTo>
                  <a:pt x="987" y="0"/>
                </a:lnTo>
                <a:close/>
              </a:path>
            </a:pathLst>
          </a:custGeom>
          <a:solidFill>
            <a:srgbClr val="F5F4F5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3F4F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222" name="Text Placeholder"/>
          <p:cNvSpPr txBox="1"/>
          <p:nvPr/>
        </p:nvSpPr>
        <p:spPr>
          <a:xfrm>
            <a:off x="10394206" y="6957145"/>
            <a:ext cx="1475680" cy="270088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>
              <a:defRPr sz="1400" b="0">
                <a:solidFill>
                  <a:srgbClr val="2E3640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3223" name="Circle"/>
          <p:cNvSpPr/>
          <p:nvPr/>
        </p:nvSpPr>
        <p:spPr>
          <a:xfrm>
            <a:off x="9546701" y="6760169"/>
            <a:ext cx="688594" cy="688593"/>
          </a:xfrm>
          <a:prstGeom prst="ellipse">
            <a:avLst/>
          </a:prstGeom>
          <a:solidFill>
            <a:srgbClr val="F5F4F4"/>
          </a:solidFill>
          <a:ln w="3175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225" name="3."/>
          <p:cNvSpPr txBox="1"/>
          <p:nvPr/>
        </p:nvSpPr>
        <p:spPr>
          <a:xfrm>
            <a:off x="9242493" y="6957145"/>
            <a:ext cx="403270" cy="270088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7093" tIns="27093" rIns="27093" bIns="27093" numCol="1" anchor="t">
            <a:spAutoFit/>
          </a:bodyPr>
          <a:lstStyle>
            <a:lvl1pPr>
              <a:defRPr sz="1400" b="0">
                <a:solidFill>
                  <a:srgbClr val="894D83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accent4"/>
                </a:solidFill>
              </a:rPr>
              <a:t>3.</a:t>
            </a:r>
          </a:p>
        </p:txBody>
      </p:sp>
      <p:sp>
        <p:nvSpPr>
          <p:cNvPr id="3226" name="Shape"/>
          <p:cNvSpPr/>
          <p:nvPr/>
        </p:nvSpPr>
        <p:spPr>
          <a:xfrm>
            <a:off x="9081186" y="4771628"/>
            <a:ext cx="3102187" cy="28162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95" y="0"/>
                </a:moveTo>
                <a:lnTo>
                  <a:pt x="20105" y="0"/>
                </a:lnTo>
                <a:cubicBezTo>
                  <a:pt x="20319" y="0"/>
                  <a:pt x="20481" y="0"/>
                  <a:pt x="20618" y="10"/>
                </a:cubicBezTo>
                <a:cubicBezTo>
                  <a:pt x="20755" y="20"/>
                  <a:pt x="20867" y="40"/>
                  <a:pt x="20982" y="81"/>
                </a:cubicBezTo>
                <a:cubicBezTo>
                  <a:pt x="21109" y="131"/>
                  <a:pt x="21222" y="212"/>
                  <a:pt x="21315" y="314"/>
                </a:cubicBezTo>
                <a:cubicBezTo>
                  <a:pt x="21408" y="416"/>
                  <a:pt x="21481" y="541"/>
                  <a:pt x="21527" y="680"/>
                </a:cubicBezTo>
                <a:cubicBezTo>
                  <a:pt x="21563" y="808"/>
                  <a:pt x="21582" y="931"/>
                  <a:pt x="21591" y="1083"/>
                </a:cubicBezTo>
                <a:cubicBezTo>
                  <a:pt x="21600" y="1234"/>
                  <a:pt x="21600" y="1414"/>
                  <a:pt x="21600" y="1654"/>
                </a:cubicBezTo>
                <a:lnTo>
                  <a:pt x="21600" y="19953"/>
                </a:lnTo>
                <a:cubicBezTo>
                  <a:pt x="21600" y="20189"/>
                  <a:pt x="21600" y="20367"/>
                  <a:pt x="21591" y="20518"/>
                </a:cubicBezTo>
                <a:cubicBezTo>
                  <a:pt x="21582" y="20669"/>
                  <a:pt x="21563" y="20792"/>
                  <a:pt x="21527" y="20920"/>
                </a:cubicBezTo>
                <a:cubicBezTo>
                  <a:pt x="21481" y="21059"/>
                  <a:pt x="21408" y="21184"/>
                  <a:pt x="21315" y="21286"/>
                </a:cubicBezTo>
                <a:cubicBezTo>
                  <a:pt x="21222" y="21388"/>
                  <a:pt x="21109" y="21469"/>
                  <a:pt x="20982" y="21519"/>
                </a:cubicBezTo>
                <a:cubicBezTo>
                  <a:pt x="20867" y="21560"/>
                  <a:pt x="20755" y="21580"/>
                  <a:pt x="20617" y="21590"/>
                </a:cubicBezTo>
                <a:cubicBezTo>
                  <a:pt x="20479" y="21600"/>
                  <a:pt x="20316" y="21600"/>
                  <a:pt x="20099" y="21600"/>
                </a:cubicBezTo>
                <a:lnTo>
                  <a:pt x="1495" y="21600"/>
                </a:lnTo>
                <a:cubicBezTo>
                  <a:pt x="1281" y="21600"/>
                  <a:pt x="1119" y="21600"/>
                  <a:pt x="982" y="21590"/>
                </a:cubicBezTo>
                <a:cubicBezTo>
                  <a:pt x="845" y="21580"/>
                  <a:pt x="733" y="21560"/>
                  <a:pt x="618" y="21519"/>
                </a:cubicBezTo>
                <a:cubicBezTo>
                  <a:pt x="491" y="21469"/>
                  <a:pt x="378" y="21388"/>
                  <a:pt x="285" y="21286"/>
                </a:cubicBezTo>
                <a:cubicBezTo>
                  <a:pt x="192" y="21184"/>
                  <a:pt x="119" y="21059"/>
                  <a:pt x="73" y="20920"/>
                </a:cubicBezTo>
                <a:cubicBezTo>
                  <a:pt x="37" y="20792"/>
                  <a:pt x="18" y="20669"/>
                  <a:pt x="9" y="20517"/>
                </a:cubicBezTo>
                <a:cubicBezTo>
                  <a:pt x="0" y="20366"/>
                  <a:pt x="0" y="20186"/>
                  <a:pt x="0" y="19946"/>
                </a:cubicBezTo>
                <a:lnTo>
                  <a:pt x="0" y="1647"/>
                </a:lnTo>
                <a:cubicBezTo>
                  <a:pt x="0" y="1411"/>
                  <a:pt x="0" y="1233"/>
                  <a:pt x="9" y="1082"/>
                </a:cubicBezTo>
                <a:cubicBezTo>
                  <a:pt x="18" y="931"/>
                  <a:pt x="37" y="808"/>
                  <a:pt x="73" y="680"/>
                </a:cubicBezTo>
                <a:cubicBezTo>
                  <a:pt x="119" y="541"/>
                  <a:pt x="192" y="416"/>
                  <a:pt x="285" y="314"/>
                </a:cubicBezTo>
                <a:cubicBezTo>
                  <a:pt x="378" y="212"/>
                  <a:pt x="491" y="131"/>
                  <a:pt x="618" y="81"/>
                </a:cubicBezTo>
                <a:cubicBezTo>
                  <a:pt x="733" y="40"/>
                  <a:pt x="845" y="20"/>
                  <a:pt x="983" y="10"/>
                </a:cubicBezTo>
                <a:cubicBezTo>
                  <a:pt x="1121" y="0"/>
                  <a:pt x="1284" y="0"/>
                  <a:pt x="1501" y="0"/>
                </a:cubicBezTo>
                <a:lnTo>
                  <a:pt x="1495" y="0"/>
                </a:lnTo>
                <a:close/>
              </a:path>
            </a:pathLst>
          </a:custGeom>
          <a:noFill/>
          <a:ln w="12700" cap="flat">
            <a:solidFill>
              <a:schemeClr val="accent4">
                <a:lumMod val="40000"/>
                <a:lumOff val="60000"/>
              </a:schemeClr>
            </a:solidFill>
            <a:custDash>
              <a:ds d="200000" sp="200000"/>
            </a:custDash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2200" b="0">
                <a:solidFill>
                  <a:srgbClr val="F3F4F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pSp>
        <p:nvGrpSpPr>
          <p:cNvPr id="80" name="Group">
            <a:extLst>
              <a:ext uri="{FF2B5EF4-FFF2-40B4-BE49-F238E27FC236}">
                <a16:creationId xmlns:a16="http://schemas.microsoft.com/office/drawing/2014/main" id="{E2A1303F-1657-D342-8F8A-775C459C554C}"/>
              </a:ext>
            </a:extLst>
          </p:cNvPr>
          <p:cNvGrpSpPr/>
          <p:nvPr/>
        </p:nvGrpSpPr>
        <p:grpSpPr>
          <a:xfrm>
            <a:off x="10098114" y="648067"/>
            <a:ext cx="2286238" cy="447583"/>
            <a:chOff x="0" y="0"/>
            <a:chExt cx="2286237" cy="447580"/>
          </a:xfrm>
        </p:grpSpPr>
        <p:sp>
          <p:nvSpPr>
            <p:cNvPr id="81" name="Template by HiSlide.io">
              <a:extLst>
                <a:ext uri="{FF2B5EF4-FFF2-40B4-BE49-F238E27FC236}">
                  <a16:creationId xmlns:a16="http://schemas.microsoft.com/office/drawing/2014/main" id="{C5660B5C-D9C9-5D47-83AD-AA810032DC87}"/>
                </a:ext>
              </a:extLst>
            </p:cNvPr>
            <p:cNvSpPr/>
            <p:nvPr/>
          </p:nvSpPr>
          <p:spPr>
            <a:xfrm>
              <a:off x="0" y="0"/>
              <a:ext cx="2286237" cy="3009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/>
            <a:p>
              <a:pPr algn="r">
                <a:defRPr sz="1600" b="0">
                  <a:solidFill>
                    <a:srgbClr val="4B97ED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pPr>
              <a:r>
                <a:rPr dirty="0">
                  <a:solidFill>
                    <a:schemeClr val="accent3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Template by</a:t>
              </a:r>
              <a:r>
                <a:rPr dirty="0">
                  <a:solidFill>
                    <a:schemeClr val="accent3"/>
                  </a:solidFill>
                </a:rPr>
                <a:t> </a:t>
              </a:r>
              <a:r>
                <a:rPr dirty="0">
                  <a:solidFill>
                    <a:schemeClr val="accent3"/>
                  </a:solidFill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HiSlide.io</a:t>
              </a:r>
            </a:p>
          </p:txBody>
        </p:sp>
        <p:sp>
          <p:nvSpPr>
            <p:cNvPr id="82" name="PowerPoint - Keynote - Google Slides">
              <a:extLst>
                <a:ext uri="{FF2B5EF4-FFF2-40B4-BE49-F238E27FC236}">
                  <a16:creationId xmlns:a16="http://schemas.microsoft.com/office/drawing/2014/main" id="{CB2635F7-F0C3-F548-BBA6-4B6D6EF3D572}"/>
                </a:ext>
              </a:extLst>
            </p:cNvPr>
            <p:cNvSpPr/>
            <p:nvPr/>
          </p:nvSpPr>
          <p:spPr>
            <a:xfrm>
              <a:off x="250422" y="285144"/>
              <a:ext cx="2022847" cy="162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/>
            <a:p>
              <a:pPr algn="r">
                <a:defRPr sz="700" b="0" cap="all">
                  <a:solidFill>
                    <a:srgbClr val="8C8F9A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PowerPoint - Keynote - Google Slides</a:t>
              </a:r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925B402-CC29-6446-ADA5-F0041BE4B16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91728" y="5010401"/>
            <a:ext cx="471600" cy="471600"/>
          </a:xfrm>
          <a:prstGeom prst="ellipse">
            <a:avLst/>
          </a:prstGeom>
        </p:spPr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0A4D1E24-99C0-7648-AC5C-2C68198CBE2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660946" y="5944270"/>
            <a:ext cx="471600" cy="471600"/>
          </a:xfrm>
          <a:prstGeom prst="ellipse">
            <a:avLst/>
          </a:prstGeom>
        </p:spPr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03EB1D9-B4F6-3E49-9000-613A7BBEBA6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510222" y="5938611"/>
            <a:ext cx="471600" cy="471600"/>
          </a:xfrm>
          <a:prstGeom prst="ellipse">
            <a:avLst/>
          </a:prstGeom>
        </p:spPr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C594ED7-44EF-B141-A6CC-7F89D77D00C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393291" y="5931683"/>
            <a:ext cx="471600" cy="471600"/>
          </a:xfrm>
          <a:prstGeom prst="ellipse">
            <a:avLst/>
          </a:prstGeom>
        </p:spPr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B88796A9-0D1E-9941-AD93-111F827486F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391728" y="6867826"/>
            <a:ext cx="471600" cy="471600"/>
          </a:xfrm>
          <a:prstGeom prst="ellipse">
            <a:avLst/>
          </a:prstGeom>
        </p:spPr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48B094D-4906-5242-95BE-B14EA39AF19C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270249" y="2275728"/>
            <a:ext cx="687600" cy="687600"/>
          </a:xfrm>
          <a:prstGeom prst="ellipse">
            <a:avLst/>
          </a:prstGeom>
        </p:spPr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FC7FA2A-776A-0D40-8AD4-C3732C47EE10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5272413" y="3706096"/>
            <a:ext cx="687600" cy="687600"/>
          </a:xfrm>
          <a:prstGeom prst="ellipse">
            <a:avLst/>
          </a:prstGeom>
        </p:spPr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9DF9D1A1-F0C8-BD45-B908-5EDCA18A682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137930" y="3698412"/>
            <a:ext cx="687600" cy="687600"/>
          </a:xfrm>
          <a:prstGeom prst="ellipse">
            <a:avLst/>
          </a:prstGeom>
        </p:spPr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0C0EFB46-346F-DB44-B9B6-D778C8BDE857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5507474" y="5010428"/>
            <a:ext cx="471600" cy="471600"/>
          </a:xfrm>
          <a:prstGeom prst="ellipse">
            <a:avLst/>
          </a:prstGeom>
        </p:spPr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4830BE95-AFC9-E74F-AD55-8A1A9600DEC2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410514" y="3706096"/>
            <a:ext cx="687600" cy="687600"/>
          </a:xfrm>
          <a:prstGeom prst="ellipse">
            <a:avLst/>
          </a:prstGeom>
        </p:spPr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1568DD97-6D89-AB49-8B4A-ECBC0628A08D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660247" y="5007938"/>
            <a:ext cx="471600" cy="471600"/>
          </a:xfrm>
          <a:prstGeom prst="ellipse">
            <a:avLst/>
          </a:prstGeom>
        </p:spPr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6EE68D9B-D520-AD41-A16A-BEC762F6C7F5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9660247" y="6863108"/>
            <a:ext cx="471600" cy="471600"/>
          </a:xfrm>
          <a:prstGeom prst="ellipse">
            <a:avLst/>
          </a:prstGeom>
        </p:spPr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9A4FDDB5-9F8B-7447-87A4-8CBA6DD31889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5510222" y="6859967"/>
            <a:ext cx="471600" cy="471600"/>
          </a:xfrm>
          <a:prstGeom prst="ellipse">
            <a:avLst/>
          </a:prstGeom>
        </p:spPr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61</Words>
  <Application>Microsoft Macintosh PowerPoint</Application>
  <PresentationFormat>Custom</PresentationFormat>
  <Paragraphs>27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</vt:lpstr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20</cp:revision>
  <dcterms:modified xsi:type="dcterms:W3CDTF">2020-01-23T16:34:48Z</dcterms:modified>
</cp:coreProperties>
</file>