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c2e03bdef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c2e03bdef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Google Shape;90;p15"/>
          <p:cNvCxnSpPr/>
          <p:nvPr/>
        </p:nvCxnSpPr>
        <p:spPr>
          <a:xfrm flipH="1" rot="10800000">
            <a:off x="4580576" y="1175801"/>
            <a:ext cx="0" cy="2976310"/>
          </a:xfrm>
          <a:prstGeom prst="straightConnector1">
            <a:avLst/>
          </a:prstGeom>
          <a:noFill/>
          <a:ln cap="flat" cmpd="sng" w="25400">
            <a:solidFill>
              <a:srgbClr val="D6D7DA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91" name="Google Shape;91;p15"/>
          <p:cNvSpPr/>
          <p:nvPr/>
        </p:nvSpPr>
        <p:spPr>
          <a:xfrm>
            <a:off x="1668391" y="1509275"/>
            <a:ext cx="5814846" cy="2552976"/>
          </a:xfrm>
          <a:custGeom>
            <a:rect b="b" l="l" r="r" t="t"/>
            <a:pathLst>
              <a:path extrusionOk="0" h="21584" w="21600">
                <a:moveTo>
                  <a:pt x="0" y="21562"/>
                </a:moveTo>
                <a:lnTo>
                  <a:pt x="0" y="825"/>
                </a:lnTo>
                <a:cubicBezTo>
                  <a:pt x="1" y="602"/>
                  <a:pt x="41" y="389"/>
                  <a:pt x="111" y="234"/>
                </a:cubicBezTo>
                <a:cubicBezTo>
                  <a:pt x="186" y="68"/>
                  <a:pt x="289" y="-16"/>
                  <a:pt x="393" y="2"/>
                </a:cubicBezTo>
                <a:lnTo>
                  <a:pt x="21245" y="2"/>
                </a:lnTo>
                <a:cubicBezTo>
                  <a:pt x="21350" y="5"/>
                  <a:pt x="21448" y="111"/>
                  <a:pt x="21516" y="292"/>
                </a:cubicBezTo>
                <a:cubicBezTo>
                  <a:pt x="21570" y="437"/>
                  <a:pt x="21599" y="619"/>
                  <a:pt x="21600" y="808"/>
                </a:cubicBezTo>
                <a:lnTo>
                  <a:pt x="21600" y="21584"/>
                </a:lnTo>
              </a:path>
            </a:pathLst>
          </a:custGeom>
          <a:noFill/>
          <a:ln cap="flat" cmpd="sng" w="25400">
            <a:solidFill>
              <a:srgbClr val="D5D7DA"/>
            </a:solidFill>
            <a:prstDash val="solid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" name="Google Shape;92;p15"/>
          <p:cNvSpPr/>
          <p:nvPr/>
        </p:nvSpPr>
        <p:spPr>
          <a:xfrm>
            <a:off x="3534757" y="756599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3" name="Google Shape;93;p15"/>
          <p:cNvSpPr txBox="1"/>
          <p:nvPr/>
        </p:nvSpPr>
        <p:spPr>
          <a:xfrm>
            <a:off x="4396644" y="882631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94" name="Google Shape;94;p15"/>
          <p:cNvSpPr/>
          <p:nvPr/>
        </p:nvSpPr>
        <p:spPr>
          <a:xfrm>
            <a:off x="3673342" y="660096"/>
            <a:ext cx="645096" cy="64509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" name="Google Shape;95;p15"/>
          <p:cNvSpPr/>
          <p:nvPr/>
        </p:nvSpPr>
        <p:spPr>
          <a:xfrm>
            <a:off x="619887" y="1762389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1481774" y="1888422"/>
            <a:ext cx="1120088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97" name="Google Shape;97;p15"/>
          <p:cNvSpPr/>
          <p:nvPr/>
        </p:nvSpPr>
        <p:spPr>
          <a:xfrm>
            <a:off x="758472" y="1665886"/>
            <a:ext cx="645096" cy="6450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15"/>
          <p:cNvSpPr/>
          <p:nvPr/>
        </p:nvSpPr>
        <p:spPr>
          <a:xfrm>
            <a:off x="3534613" y="1762389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4396499" y="1888422"/>
            <a:ext cx="1120089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0" name="Google Shape;100;p15"/>
          <p:cNvSpPr/>
          <p:nvPr/>
        </p:nvSpPr>
        <p:spPr>
          <a:xfrm>
            <a:off x="3673197" y="1665886"/>
            <a:ext cx="645096" cy="6450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6433389" y="1762389"/>
            <a:ext cx="2091926" cy="461616"/>
          </a:xfrm>
          <a:custGeom>
            <a:rect b="b" l="l" r="r" t="t"/>
            <a:pathLst>
              <a:path extrusionOk="0" h="21600" w="21600">
                <a:moveTo>
                  <a:pt x="917" y="0"/>
                </a:moveTo>
                <a:lnTo>
                  <a:pt x="20683" y="0"/>
                </a:lnTo>
                <a:cubicBezTo>
                  <a:pt x="20815" y="0"/>
                  <a:pt x="20914" y="0"/>
                  <a:pt x="20998" y="25"/>
                </a:cubicBezTo>
                <a:cubicBezTo>
                  <a:pt x="21082" y="51"/>
                  <a:pt x="21150" y="102"/>
                  <a:pt x="21221" y="204"/>
                </a:cubicBezTo>
                <a:cubicBezTo>
                  <a:pt x="21299" y="332"/>
                  <a:pt x="21368" y="534"/>
                  <a:pt x="21425" y="792"/>
                </a:cubicBezTo>
                <a:cubicBezTo>
                  <a:pt x="21482" y="1051"/>
                  <a:pt x="21527" y="1365"/>
                  <a:pt x="21555" y="1716"/>
                </a:cubicBezTo>
                <a:cubicBezTo>
                  <a:pt x="21578" y="2037"/>
                  <a:pt x="21589" y="2349"/>
                  <a:pt x="21594" y="2732"/>
                </a:cubicBezTo>
                <a:cubicBezTo>
                  <a:pt x="21600" y="3115"/>
                  <a:pt x="21600" y="3568"/>
                  <a:pt x="21600" y="4173"/>
                </a:cubicBezTo>
                <a:lnTo>
                  <a:pt x="21600" y="17445"/>
                </a:lnTo>
                <a:cubicBezTo>
                  <a:pt x="21600" y="18041"/>
                  <a:pt x="21600" y="18490"/>
                  <a:pt x="21594" y="18870"/>
                </a:cubicBezTo>
                <a:cubicBezTo>
                  <a:pt x="21589" y="19251"/>
                  <a:pt x="21578" y="19563"/>
                  <a:pt x="21555" y="19884"/>
                </a:cubicBezTo>
                <a:cubicBezTo>
                  <a:pt x="21527" y="20235"/>
                  <a:pt x="21482" y="20549"/>
                  <a:pt x="21425" y="20808"/>
                </a:cubicBezTo>
                <a:cubicBezTo>
                  <a:pt x="21368" y="21066"/>
                  <a:pt x="21299" y="21268"/>
                  <a:pt x="21221" y="21396"/>
                </a:cubicBezTo>
                <a:cubicBezTo>
                  <a:pt x="21150" y="21498"/>
                  <a:pt x="21082" y="21549"/>
                  <a:pt x="20997" y="21575"/>
                </a:cubicBezTo>
                <a:cubicBezTo>
                  <a:pt x="20913" y="21600"/>
                  <a:pt x="20813" y="21600"/>
                  <a:pt x="20679" y="21600"/>
                </a:cubicBezTo>
                <a:lnTo>
                  <a:pt x="917" y="21600"/>
                </a:lnTo>
                <a:cubicBezTo>
                  <a:pt x="785" y="21600"/>
                  <a:pt x="686" y="21600"/>
                  <a:pt x="602" y="21575"/>
                </a:cubicBezTo>
                <a:cubicBezTo>
                  <a:pt x="518" y="21549"/>
                  <a:pt x="450" y="21498"/>
                  <a:pt x="379" y="21396"/>
                </a:cubicBezTo>
                <a:cubicBezTo>
                  <a:pt x="301" y="21268"/>
                  <a:pt x="232" y="21066"/>
                  <a:pt x="175" y="20808"/>
                </a:cubicBezTo>
                <a:cubicBezTo>
                  <a:pt x="118" y="20549"/>
                  <a:pt x="73" y="20235"/>
                  <a:pt x="45" y="19884"/>
                </a:cubicBezTo>
                <a:cubicBezTo>
                  <a:pt x="22" y="19563"/>
                  <a:pt x="11" y="19251"/>
                  <a:pt x="6" y="18868"/>
                </a:cubicBezTo>
                <a:cubicBezTo>
                  <a:pt x="0" y="18485"/>
                  <a:pt x="0" y="18032"/>
                  <a:pt x="0" y="17427"/>
                </a:cubicBezTo>
                <a:lnTo>
                  <a:pt x="0" y="4155"/>
                </a:lnTo>
                <a:cubicBezTo>
                  <a:pt x="0" y="3559"/>
                  <a:pt x="0" y="3110"/>
                  <a:pt x="6" y="2730"/>
                </a:cubicBezTo>
                <a:cubicBezTo>
                  <a:pt x="11" y="2349"/>
                  <a:pt x="22" y="2037"/>
                  <a:pt x="45" y="1716"/>
                </a:cubicBezTo>
                <a:cubicBezTo>
                  <a:pt x="73" y="1365"/>
                  <a:pt x="118" y="1051"/>
                  <a:pt x="175" y="792"/>
                </a:cubicBezTo>
                <a:cubicBezTo>
                  <a:pt x="232" y="534"/>
                  <a:pt x="301" y="332"/>
                  <a:pt x="379" y="204"/>
                </a:cubicBezTo>
                <a:cubicBezTo>
                  <a:pt x="450" y="102"/>
                  <a:pt x="518" y="51"/>
                  <a:pt x="603" y="25"/>
                </a:cubicBezTo>
                <a:cubicBezTo>
                  <a:pt x="687" y="0"/>
                  <a:pt x="787" y="0"/>
                  <a:pt x="921" y="0"/>
                </a:cubicBezTo>
                <a:lnTo>
                  <a:pt x="9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2" name="Google Shape;102;p15"/>
          <p:cNvSpPr txBox="1"/>
          <p:nvPr/>
        </p:nvSpPr>
        <p:spPr>
          <a:xfrm>
            <a:off x="7295274" y="1888422"/>
            <a:ext cx="1120088" cy="2000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Barlow"/>
              <a:buNone/>
            </a:pPr>
            <a:r>
              <a:rPr b="1" i="0" lang="en-GB" sz="1100" u="none" cap="none" strike="noStrike">
                <a:solidFill>
                  <a:srgbClr val="FFFFFF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3" name="Google Shape;103;p15"/>
          <p:cNvSpPr/>
          <p:nvPr/>
        </p:nvSpPr>
        <p:spPr>
          <a:xfrm>
            <a:off x="6571973" y="1665887"/>
            <a:ext cx="645096" cy="6450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" name="Google Shape;104;p15"/>
          <p:cNvSpPr/>
          <p:nvPr/>
        </p:nvSpPr>
        <p:spPr>
          <a:xfrm>
            <a:off x="715137" y="2678028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5" name="Google Shape;105;p15"/>
          <p:cNvSpPr txBox="1"/>
          <p:nvPr/>
        </p:nvSpPr>
        <p:spPr>
          <a:xfrm>
            <a:off x="1535119" y="2751984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06" name="Google Shape;106;p15"/>
          <p:cNvSpPr/>
          <p:nvPr/>
        </p:nvSpPr>
        <p:spPr>
          <a:xfrm>
            <a:off x="939218" y="2595627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725322" y="2751984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1.</a:t>
            </a:r>
            <a:endParaRPr sz="500"/>
          </a:p>
        </p:txBody>
      </p:sp>
      <p:sp>
        <p:nvSpPr>
          <p:cNvPr id="108" name="Google Shape;108;p15"/>
          <p:cNvSpPr/>
          <p:nvPr/>
        </p:nvSpPr>
        <p:spPr>
          <a:xfrm>
            <a:off x="715137" y="3328212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1535119" y="3402168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10" name="Google Shape;110;p15"/>
          <p:cNvSpPr/>
          <p:nvPr/>
        </p:nvSpPr>
        <p:spPr>
          <a:xfrm>
            <a:off x="939218" y="3245810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725322" y="3402168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2.</a:t>
            </a:r>
            <a:endParaRPr sz="500"/>
          </a:p>
        </p:txBody>
      </p:sp>
      <p:sp>
        <p:nvSpPr>
          <p:cNvPr id="112" name="Google Shape;112;p15"/>
          <p:cNvSpPr/>
          <p:nvPr/>
        </p:nvSpPr>
        <p:spPr>
          <a:xfrm>
            <a:off x="715137" y="3978395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" name="Google Shape;113;p15"/>
          <p:cNvSpPr txBox="1"/>
          <p:nvPr/>
        </p:nvSpPr>
        <p:spPr>
          <a:xfrm>
            <a:off x="1535119" y="4052352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14" name="Google Shape;114;p15"/>
          <p:cNvSpPr/>
          <p:nvPr/>
        </p:nvSpPr>
        <p:spPr>
          <a:xfrm>
            <a:off x="939218" y="3895994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725322" y="4052352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3.</a:t>
            </a:r>
            <a:endParaRPr sz="500"/>
          </a:p>
        </p:txBody>
      </p:sp>
      <p:sp>
        <p:nvSpPr>
          <p:cNvPr id="116" name="Google Shape;116;p15"/>
          <p:cNvSpPr txBox="1"/>
          <p:nvPr/>
        </p:nvSpPr>
        <p:spPr>
          <a:xfrm>
            <a:off x="1666771" y="2313936"/>
            <a:ext cx="1061979" cy="13080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Barlow"/>
              <a:buNone/>
            </a:pPr>
            <a:r>
              <a:rPr b="1" i="0" lang="en-GB" sz="600" u="none" cap="none" strike="noStrike">
                <a:solidFill>
                  <a:schemeClr val="accent1"/>
                </a:solidFill>
                <a:latin typeface="Barlow"/>
                <a:ea typeface="Barlow"/>
                <a:cs typeface="Barlow"/>
                <a:sym typeface="Barlow"/>
              </a:rPr>
              <a:t>Department name</a:t>
            </a:r>
            <a:endParaRPr sz="500"/>
          </a:p>
        </p:txBody>
      </p:sp>
      <p:sp>
        <p:nvSpPr>
          <p:cNvPr id="117" name="Google Shape;117;p15"/>
          <p:cNvSpPr/>
          <p:nvPr/>
        </p:nvSpPr>
        <p:spPr>
          <a:xfrm>
            <a:off x="611902" y="2497801"/>
            <a:ext cx="2091926" cy="1980184"/>
          </a:xfrm>
          <a:custGeom>
            <a:rect b="b" l="l" r="r" t="t"/>
            <a:pathLst>
              <a:path extrusionOk="0" h="21600" w="2160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cap="flat" cmpd="sng" w="9525">
            <a:solidFill>
              <a:srgbClr val="FFEAB2"/>
            </a:solidFill>
            <a:prstDash val="dash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8" name="Google Shape;118;p15"/>
          <p:cNvSpPr/>
          <p:nvPr/>
        </p:nvSpPr>
        <p:spPr>
          <a:xfrm>
            <a:off x="3616812" y="2678028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9" name="Google Shape;119;p15"/>
          <p:cNvSpPr txBox="1"/>
          <p:nvPr/>
        </p:nvSpPr>
        <p:spPr>
          <a:xfrm>
            <a:off x="4436793" y="2751984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20" name="Google Shape;120;p15"/>
          <p:cNvSpPr/>
          <p:nvPr/>
        </p:nvSpPr>
        <p:spPr>
          <a:xfrm>
            <a:off x="3840892" y="2595627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15"/>
          <p:cNvSpPr txBox="1"/>
          <p:nvPr/>
        </p:nvSpPr>
        <p:spPr>
          <a:xfrm>
            <a:off x="3626996" y="2751984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1.</a:t>
            </a:r>
            <a:endParaRPr sz="500"/>
          </a:p>
        </p:txBody>
      </p:sp>
      <p:sp>
        <p:nvSpPr>
          <p:cNvPr id="122" name="Google Shape;122;p15"/>
          <p:cNvSpPr/>
          <p:nvPr/>
        </p:nvSpPr>
        <p:spPr>
          <a:xfrm>
            <a:off x="3616812" y="3328212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3" name="Google Shape;123;p15"/>
          <p:cNvSpPr txBox="1"/>
          <p:nvPr/>
        </p:nvSpPr>
        <p:spPr>
          <a:xfrm>
            <a:off x="4436793" y="3402168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24" name="Google Shape;124;p15"/>
          <p:cNvSpPr/>
          <p:nvPr/>
        </p:nvSpPr>
        <p:spPr>
          <a:xfrm>
            <a:off x="3840892" y="3245810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5" name="Google Shape;125;p15"/>
          <p:cNvSpPr txBox="1"/>
          <p:nvPr/>
        </p:nvSpPr>
        <p:spPr>
          <a:xfrm>
            <a:off x="3626996" y="3402168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2.</a:t>
            </a:r>
            <a:endParaRPr sz="500"/>
          </a:p>
        </p:txBody>
      </p:sp>
      <p:sp>
        <p:nvSpPr>
          <p:cNvPr id="126" name="Google Shape;126;p15"/>
          <p:cNvSpPr/>
          <p:nvPr/>
        </p:nvSpPr>
        <p:spPr>
          <a:xfrm>
            <a:off x="3616812" y="3978395"/>
            <a:ext cx="1901426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7" name="Google Shape;127;p15"/>
          <p:cNvSpPr txBox="1"/>
          <p:nvPr/>
        </p:nvSpPr>
        <p:spPr>
          <a:xfrm>
            <a:off x="4436793" y="4052352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28" name="Google Shape;128;p15"/>
          <p:cNvSpPr/>
          <p:nvPr/>
        </p:nvSpPr>
        <p:spPr>
          <a:xfrm>
            <a:off x="3840892" y="3895994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9" name="Google Shape;129;p15"/>
          <p:cNvSpPr txBox="1"/>
          <p:nvPr/>
        </p:nvSpPr>
        <p:spPr>
          <a:xfrm>
            <a:off x="3626996" y="4052352"/>
            <a:ext cx="283548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3.</a:t>
            </a:r>
            <a:endParaRPr sz="500"/>
          </a:p>
        </p:txBody>
      </p:sp>
      <p:sp>
        <p:nvSpPr>
          <p:cNvPr id="130" name="Google Shape;130;p15"/>
          <p:cNvSpPr txBox="1"/>
          <p:nvPr/>
        </p:nvSpPr>
        <p:spPr>
          <a:xfrm>
            <a:off x="4568445" y="2313936"/>
            <a:ext cx="1061979" cy="13080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600"/>
              <a:buFont typeface="Barlow"/>
              <a:buNone/>
            </a:pPr>
            <a:r>
              <a:rPr b="1" i="0" lang="en-GB" sz="600" u="none" cap="none" strike="noStrike">
                <a:solidFill>
                  <a:schemeClr val="accent2"/>
                </a:solidFill>
                <a:latin typeface="Barlow"/>
                <a:ea typeface="Barlow"/>
                <a:cs typeface="Barlow"/>
                <a:sym typeface="Barlow"/>
              </a:rPr>
              <a:t>Department name</a:t>
            </a:r>
            <a:endParaRPr sz="500"/>
          </a:p>
        </p:txBody>
      </p:sp>
      <p:sp>
        <p:nvSpPr>
          <p:cNvPr id="131" name="Google Shape;131;p15"/>
          <p:cNvSpPr/>
          <p:nvPr/>
        </p:nvSpPr>
        <p:spPr>
          <a:xfrm>
            <a:off x="3513576" y="2497801"/>
            <a:ext cx="2091926" cy="1980184"/>
          </a:xfrm>
          <a:custGeom>
            <a:rect b="b" l="l" r="r" t="t"/>
            <a:pathLst>
              <a:path extrusionOk="0" h="21600" w="2160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cap="flat" cmpd="sng" w="9525">
            <a:solidFill>
              <a:srgbClr val="FDC6C4"/>
            </a:solidFill>
            <a:prstDash val="dash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15"/>
          <p:cNvSpPr/>
          <p:nvPr/>
        </p:nvSpPr>
        <p:spPr>
          <a:xfrm>
            <a:off x="6524163" y="2678028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3" name="Google Shape;133;p15"/>
          <p:cNvSpPr txBox="1"/>
          <p:nvPr/>
        </p:nvSpPr>
        <p:spPr>
          <a:xfrm>
            <a:off x="7344144" y="2751984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34" name="Google Shape;134;p15"/>
          <p:cNvSpPr/>
          <p:nvPr/>
        </p:nvSpPr>
        <p:spPr>
          <a:xfrm>
            <a:off x="6748244" y="2595627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p15"/>
          <p:cNvSpPr txBox="1"/>
          <p:nvPr/>
        </p:nvSpPr>
        <p:spPr>
          <a:xfrm>
            <a:off x="6534347" y="2751984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1.</a:t>
            </a:r>
            <a:endParaRPr sz="500"/>
          </a:p>
        </p:txBody>
      </p:sp>
      <p:sp>
        <p:nvSpPr>
          <p:cNvPr id="136" name="Google Shape;136;p15"/>
          <p:cNvSpPr/>
          <p:nvPr/>
        </p:nvSpPr>
        <p:spPr>
          <a:xfrm>
            <a:off x="6524163" y="3328212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7" name="Google Shape;137;p15"/>
          <p:cNvSpPr txBox="1"/>
          <p:nvPr/>
        </p:nvSpPr>
        <p:spPr>
          <a:xfrm>
            <a:off x="7344144" y="3402168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38" name="Google Shape;138;p15"/>
          <p:cNvSpPr/>
          <p:nvPr/>
        </p:nvSpPr>
        <p:spPr>
          <a:xfrm>
            <a:off x="6748244" y="3245810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" name="Google Shape;139;p15"/>
          <p:cNvSpPr txBox="1"/>
          <p:nvPr/>
        </p:nvSpPr>
        <p:spPr>
          <a:xfrm>
            <a:off x="6534347" y="3402168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2.</a:t>
            </a:r>
            <a:endParaRPr sz="500"/>
          </a:p>
        </p:txBody>
      </p:sp>
      <p:sp>
        <p:nvSpPr>
          <p:cNvPr id="140" name="Google Shape;140;p15"/>
          <p:cNvSpPr/>
          <p:nvPr/>
        </p:nvSpPr>
        <p:spPr>
          <a:xfrm>
            <a:off x="6524163" y="3978395"/>
            <a:ext cx="1901427" cy="319363"/>
          </a:xfrm>
          <a:custGeom>
            <a:rect b="b" l="l" r="r" t="t"/>
            <a:pathLst>
              <a:path extrusionOk="0" h="21600" w="21600">
                <a:moveTo>
                  <a:pt x="1034" y="0"/>
                </a:moveTo>
                <a:lnTo>
                  <a:pt x="20566" y="0"/>
                </a:lnTo>
                <a:cubicBezTo>
                  <a:pt x="20714" y="0"/>
                  <a:pt x="20826" y="0"/>
                  <a:pt x="20921" y="38"/>
                </a:cubicBezTo>
                <a:cubicBezTo>
                  <a:pt x="21015" y="75"/>
                  <a:pt x="21093" y="151"/>
                  <a:pt x="21173" y="302"/>
                </a:cubicBezTo>
                <a:cubicBezTo>
                  <a:pt x="21260" y="491"/>
                  <a:pt x="21339" y="791"/>
                  <a:pt x="21403" y="1174"/>
                </a:cubicBezTo>
                <a:cubicBezTo>
                  <a:pt x="21467" y="1556"/>
                  <a:pt x="21518" y="2022"/>
                  <a:pt x="21549" y="2543"/>
                </a:cubicBezTo>
                <a:cubicBezTo>
                  <a:pt x="21575" y="3019"/>
                  <a:pt x="21587" y="3480"/>
                  <a:pt x="21594" y="4047"/>
                </a:cubicBezTo>
                <a:cubicBezTo>
                  <a:pt x="21600" y="4614"/>
                  <a:pt x="21600" y="5286"/>
                  <a:pt x="21600" y="6182"/>
                </a:cubicBezTo>
                <a:lnTo>
                  <a:pt x="21600" y="15445"/>
                </a:lnTo>
                <a:cubicBezTo>
                  <a:pt x="21600" y="16327"/>
                  <a:pt x="21600" y="16992"/>
                  <a:pt x="21594" y="17556"/>
                </a:cubicBezTo>
                <a:cubicBezTo>
                  <a:pt x="21587" y="18120"/>
                  <a:pt x="21575" y="18581"/>
                  <a:pt x="21549" y="19057"/>
                </a:cubicBezTo>
                <a:cubicBezTo>
                  <a:pt x="21518" y="19578"/>
                  <a:pt x="21467" y="20044"/>
                  <a:pt x="21403" y="20426"/>
                </a:cubicBezTo>
                <a:cubicBezTo>
                  <a:pt x="21339" y="20809"/>
                  <a:pt x="21260" y="21109"/>
                  <a:pt x="21173" y="21298"/>
                </a:cubicBezTo>
                <a:cubicBezTo>
                  <a:pt x="21093" y="21449"/>
                  <a:pt x="21015" y="21525"/>
                  <a:pt x="20920" y="21562"/>
                </a:cubicBezTo>
                <a:cubicBezTo>
                  <a:pt x="20825" y="21600"/>
                  <a:pt x="20712" y="21600"/>
                  <a:pt x="20562" y="21600"/>
                </a:cubicBezTo>
                <a:lnTo>
                  <a:pt x="1034" y="21600"/>
                </a:lnTo>
                <a:cubicBezTo>
                  <a:pt x="886" y="21600"/>
                  <a:pt x="774" y="21600"/>
                  <a:pt x="679" y="21562"/>
                </a:cubicBezTo>
                <a:cubicBezTo>
                  <a:pt x="585" y="21525"/>
                  <a:pt x="507" y="21449"/>
                  <a:pt x="427" y="21298"/>
                </a:cubicBezTo>
                <a:cubicBezTo>
                  <a:pt x="340" y="21109"/>
                  <a:pt x="261" y="20809"/>
                  <a:pt x="197" y="20426"/>
                </a:cubicBezTo>
                <a:cubicBezTo>
                  <a:pt x="133" y="20044"/>
                  <a:pt x="82" y="19578"/>
                  <a:pt x="51" y="19057"/>
                </a:cubicBezTo>
                <a:cubicBezTo>
                  <a:pt x="25" y="18581"/>
                  <a:pt x="13" y="18120"/>
                  <a:pt x="6" y="17553"/>
                </a:cubicBezTo>
                <a:cubicBezTo>
                  <a:pt x="0" y="16986"/>
                  <a:pt x="0" y="16314"/>
                  <a:pt x="0" y="15418"/>
                </a:cubicBezTo>
                <a:lnTo>
                  <a:pt x="0" y="6155"/>
                </a:lnTo>
                <a:cubicBezTo>
                  <a:pt x="0" y="5273"/>
                  <a:pt x="0" y="4608"/>
                  <a:pt x="6" y="4044"/>
                </a:cubicBezTo>
                <a:cubicBezTo>
                  <a:pt x="13" y="3480"/>
                  <a:pt x="25" y="3019"/>
                  <a:pt x="51" y="2543"/>
                </a:cubicBezTo>
                <a:cubicBezTo>
                  <a:pt x="82" y="2022"/>
                  <a:pt x="133" y="1556"/>
                  <a:pt x="197" y="1174"/>
                </a:cubicBezTo>
                <a:cubicBezTo>
                  <a:pt x="261" y="791"/>
                  <a:pt x="340" y="491"/>
                  <a:pt x="427" y="302"/>
                </a:cubicBezTo>
                <a:cubicBezTo>
                  <a:pt x="507" y="151"/>
                  <a:pt x="585" y="75"/>
                  <a:pt x="680" y="38"/>
                </a:cubicBezTo>
                <a:cubicBezTo>
                  <a:pt x="775" y="0"/>
                  <a:pt x="888" y="0"/>
                  <a:pt x="1038" y="0"/>
                </a:cubicBezTo>
                <a:lnTo>
                  <a:pt x="1034" y="0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1" name="Google Shape;141;p15"/>
          <p:cNvSpPr txBox="1"/>
          <p:nvPr/>
        </p:nvSpPr>
        <p:spPr>
          <a:xfrm>
            <a:off x="7344144" y="4052352"/>
            <a:ext cx="832203" cy="16192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640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rgbClr val="2E3640"/>
                </a:solidFill>
                <a:latin typeface="Barlow"/>
                <a:ea typeface="Barlow"/>
                <a:cs typeface="Barlow"/>
                <a:sym typeface="Barlow"/>
              </a:rPr>
              <a:t>Text Placeholder</a:t>
            </a:r>
            <a:endParaRPr sz="500"/>
          </a:p>
        </p:txBody>
      </p:sp>
      <p:sp>
        <p:nvSpPr>
          <p:cNvPr id="142" name="Google Shape;142;p15"/>
          <p:cNvSpPr/>
          <p:nvPr/>
        </p:nvSpPr>
        <p:spPr>
          <a:xfrm>
            <a:off x="6748244" y="3895994"/>
            <a:ext cx="484166" cy="484166"/>
          </a:xfrm>
          <a:prstGeom prst="ellipse">
            <a:avLst/>
          </a:prstGeom>
          <a:solidFill>
            <a:srgbClr val="F5F4F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" name="Google Shape;143;p15"/>
          <p:cNvSpPr txBox="1"/>
          <p:nvPr/>
        </p:nvSpPr>
        <p:spPr>
          <a:xfrm>
            <a:off x="6534347" y="4052352"/>
            <a:ext cx="283549" cy="16543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800"/>
              <a:buFont typeface="Barlow"/>
              <a:buNone/>
            </a:pPr>
            <a:r>
              <a:rPr b="1" i="0" lang="en-GB" sz="8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3.</a:t>
            </a:r>
            <a:endParaRPr sz="500"/>
          </a:p>
        </p:txBody>
      </p:sp>
      <p:sp>
        <p:nvSpPr>
          <p:cNvPr id="144" name="Google Shape;144;p15"/>
          <p:cNvSpPr txBox="1"/>
          <p:nvPr/>
        </p:nvSpPr>
        <p:spPr>
          <a:xfrm>
            <a:off x="7475797" y="2313936"/>
            <a:ext cx="1061979" cy="130805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600"/>
              <a:buFont typeface="Barlow"/>
              <a:buNone/>
            </a:pPr>
            <a:r>
              <a:rPr b="1" i="0" lang="en-GB" sz="600" u="none" cap="none" strike="noStrike">
                <a:solidFill>
                  <a:schemeClr val="accent4"/>
                </a:solidFill>
                <a:latin typeface="Barlow"/>
                <a:ea typeface="Barlow"/>
                <a:cs typeface="Barlow"/>
                <a:sym typeface="Barlow"/>
              </a:rPr>
              <a:t>Department name</a:t>
            </a:r>
            <a:endParaRPr sz="500"/>
          </a:p>
        </p:txBody>
      </p:sp>
      <p:sp>
        <p:nvSpPr>
          <p:cNvPr id="145" name="Google Shape;145;p15"/>
          <p:cNvSpPr/>
          <p:nvPr/>
        </p:nvSpPr>
        <p:spPr>
          <a:xfrm>
            <a:off x="6420928" y="2497801"/>
            <a:ext cx="2091926" cy="1980184"/>
          </a:xfrm>
          <a:custGeom>
            <a:rect b="b" l="l" r="r" t="t"/>
            <a:pathLst>
              <a:path extrusionOk="0" h="21600" w="21600">
                <a:moveTo>
                  <a:pt x="1559" y="0"/>
                </a:moveTo>
                <a:lnTo>
                  <a:pt x="20041" y="0"/>
                </a:lnTo>
                <a:cubicBezTo>
                  <a:pt x="20265" y="0"/>
                  <a:pt x="20433" y="0"/>
                  <a:pt x="20576" y="10"/>
                </a:cubicBezTo>
                <a:cubicBezTo>
                  <a:pt x="20719" y="20"/>
                  <a:pt x="20836" y="40"/>
                  <a:pt x="20956" y="81"/>
                </a:cubicBezTo>
                <a:cubicBezTo>
                  <a:pt x="21088" y="131"/>
                  <a:pt x="21206" y="212"/>
                  <a:pt x="21303" y="314"/>
                </a:cubicBezTo>
                <a:cubicBezTo>
                  <a:pt x="21400" y="416"/>
                  <a:pt x="21476" y="541"/>
                  <a:pt x="21524" y="680"/>
                </a:cubicBezTo>
                <a:cubicBezTo>
                  <a:pt x="21562" y="808"/>
                  <a:pt x="21581" y="931"/>
                  <a:pt x="21590" y="1083"/>
                </a:cubicBezTo>
                <a:cubicBezTo>
                  <a:pt x="21600" y="1234"/>
                  <a:pt x="21600" y="1414"/>
                  <a:pt x="21600" y="1654"/>
                </a:cubicBezTo>
                <a:lnTo>
                  <a:pt x="21600" y="19953"/>
                </a:lnTo>
                <a:cubicBezTo>
                  <a:pt x="21600" y="20189"/>
                  <a:pt x="21600" y="20367"/>
                  <a:pt x="21590" y="20518"/>
                </a:cubicBezTo>
                <a:cubicBezTo>
                  <a:pt x="21581" y="20669"/>
                  <a:pt x="21562" y="20792"/>
                  <a:pt x="21524" y="20920"/>
                </a:cubicBezTo>
                <a:cubicBezTo>
                  <a:pt x="21476" y="21059"/>
                  <a:pt x="21400" y="21184"/>
                  <a:pt x="21303" y="21286"/>
                </a:cubicBezTo>
                <a:cubicBezTo>
                  <a:pt x="21206" y="21388"/>
                  <a:pt x="21088" y="21469"/>
                  <a:pt x="20956" y="21519"/>
                </a:cubicBezTo>
                <a:cubicBezTo>
                  <a:pt x="20836" y="21560"/>
                  <a:pt x="20719" y="21580"/>
                  <a:pt x="20575" y="21590"/>
                </a:cubicBezTo>
                <a:cubicBezTo>
                  <a:pt x="20431" y="21600"/>
                  <a:pt x="20261" y="21600"/>
                  <a:pt x="20034" y="21600"/>
                </a:cubicBezTo>
                <a:lnTo>
                  <a:pt x="1559" y="21600"/>
                </a:lnTo>
                <a:cubicBezTo>
                  <a:pt x="1335" y="21600"/>
                  <a:pt x="1167" y="21600"/>
                  <a:pt x="1024" y="21590"/>
                </a:cubicBezTo>
                <a:cubicBezTo>
                  <a:pt x="881" y="21580"/>
                  <a:pt x="764" y="21560"/>
                  <a:pt x="644" y="21519"/>
                </a:cubicBezTo>
                <a:cubicBezTo>
                  <a:pt x="512" y="21469"/>
                  <a:pt x="394" y="21388"/>
                  <a:pt x="297" y="21286"/>
                </a:cubicBezTo>
                <a:cubicBezTo>
                  <a:pt x="200" y="21184"/>
                  <a:pt x="124" y="21059"/>
                  <a:pt x="76" y="20920"/>
                </a:cubicBezTo>
                <a:cubicBezTo>
                  <a:pt x="38" y="20792"/>
                  <a:pt x="19" y="20669"/>
                  <a:pt x="10" y="20517"/>
                </a:cubicBezTo>
                <a:cubicBezTo>
                  <a:pt x="0" y="20366"/>
                  <a:pt x="0" y="20186"/>
                  <a:pt x="0" y="19946"/>
                </a:cubicBezTo>
                <a:lnTo>
                  <a:pt x="0" y="1647"/>
                </a:lnTo>
                <a:cubicBezTo>
                  <a:pt x="0" y="1411"/>
                  <a:pt x="0" y="1233"/>
                  <a:pt x="10" y="1082"/>
                </a:cubicBezTo>
                <a:cubicBezTo>
                  <a:pt x="19" y="931"/>
                  <a:pt x="38" y="808"/>
                  <a:pt x="76" y="680"/>
                </a:cubicBezTo>
                <a:cubicBezTo>
                  <a:pt x="124" y="541"/>
                  <a:pt x="200" y="416"/>
                  <a:pt x="297" y="314"/>
                </a:cubicBezTo>
                <a:cubicBezTo>
                  <a:pt x="394" y="212"/>
                  <a:pt x="512" y="131"/>
                  <a:pt x="644" y="81"/>
                </a:cubicBezTo>
                <a:cubicBezTo>
                  <a:pt x="764" y="40"/>
                  <a:pt x="881" y="20"/>
                  <a:pt x="1025" y="10"/>
                </a:cubicBezTo>
                <a:cubicBezTo>
                  <a:pt x="1169" y="0"/>
                  <a:pt x="1339" y="0"/>
                  <a:pt x="1566" y="0"/>
                </a:cubicBezTo>
                <a:lnTo>
                  <a:pt x="1559" y="0"/>
                </a:lnTo>
                <a:close/>
              </a:path>
            </a:pathLst>
          </a:custGeom>
          <a:noFill/>
          <a:ln cap="flat" cmpd="sng" w="9525">
            <a:solidFill>
              <a:srgbClr val="D8AFD0"/>
            </a:solidFill>
            <a:prstDash val="dash"/>
            <a:miter lim="4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3F4F5"/>
              </a:buClr>
              <a:buSzPts val="1100"/>
              <a:buFont typeface="Helvetica Neue"/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146" name="Google Shape;146;p15"/>
          <p:cNvGrpSpPr/>
          <p:nvPr/>
        </p:nvGrpSpPr>
        <p:grpSpPr>
          <a:xfrm>
            <a:off x="7076352" y="384225"/>
            <a:ext cx="1631363" cy="257805"/>
            <a:chOff x="-1106315" y="-28"/>
            <a:chExt cx="4350300" cy="687480"/>
          </a:xfrm>
        </p:grpSpPr>
        <p:sp>
          <p:nvSpPr>
            <p:cNvPr id="147" name="Google Shape;147;p15"/>
            <p:cNvSpPr txBox="1"/>
            <p:nvPr/>
          </p:nvSpPr>
          <p:spPr>
            <a:xfrm>
              <a:off x="-1106315" y="-28"/>
              <a:ext cx="43503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148" name="Google Shape;148;p15"/>
            <p:cNvSpPr txBox="1"/>
            <p:nvPr/>
          </p:nvSpPr>
          <p:spPr>
            <a:xfrm>
              <a:off x="0" y="415583"/>
              <a:ext cx="3219755" cy="2718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</p:grpSp>
      <p:sp>
        <p:nvSpPr>
          <p:cNvPr id="149" name="Google Shape;149;p15"/>
          <p:cNvSpPr/>
          <p:nvPr>
            <p:ph idx="3" type="pic"/>
          </p:nvPr>
        </p:nvSpPr>
        <p:spPr>
          <a:xfrm>
            <a:off x="838695" y="1745297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0" name="Google Shape;150;p15"/>
          <p:cNvSpPr/>
          <p:nvPr>
            <p:ph idx="5" type="pic"/>
          </p:nvPr>
        </p:nvSpPr>
        <p:spPr>
          <a:xfrm>
            <a:off x="3753420" y="734749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1" name="Google Shape;151;p15"/>
          <p:cNvSpPr/>
          <p:nvPr>
            <p:ph idx="6" type="pic"/>
          </p:nvPr>
        </p:nvSpPr>
        <p:spPr>
          <a:xfrm>
            <a:off x="3753420" y="1739355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2" name="Google Shape;152;p15"/>
          <p:cNvSpPr/>
          <p:nvPr>
            <p:ph idx="14" type="pic"/>
          </p:nvPr>
        </p:nvSpPr>
        <p:spPr>
          <a:xfrm>
            <a:off x="6654094" y="1743575"/>
            <a:ext cx="484650" cy="48465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3" name="Google Shape;153;p15"/>
          <p:cNvSpPr/>
          <p:nvPr>
            <p:ph idx="15" type="pic"/>
          </p:nvPr>
        </p:nvSpPr>
        <p:spPr>
          <a:xfrm>
            <a:off x="1014630" y="332118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4" name="Google Shape;154;p15"/>
          <p:cNvSpPr/>
          <p:nvPr>
            <p:ph idx="18" type="pic"/>
          </p:nvPr>
        </p:nvSpPr>
        <p:spPr>
          <a:xfrm>
            <a:off x="3920466" y="3970852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5" name="Google Shape;155;p15"/>
          <p:cNvSpPr/>
          <p:nvPr>
            <p:ph idx="25" type="pic"/>
          </p:nvPr>
        </p:nvSpPr>
        <p:spPr>
          <a:xfrm>
            <a:off x="1014630" y="2666897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6" name="Google Shape;156;p15"/>
          <p:cNvSpPr/>
          <p:nvPr>
            <p:ph idx="26" type="pic"/>
          </p:nvPr>
        </p:nvSpPr>
        <p:spPr>
          <a:xfrm>
            <a:off x="1014576" y="3965658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7" name="Google Shape;157;p15"/>
          <p:cNvSpPr/>
          <p:nvPr>
            <p:ph idx="28" type="pic"/>
          </p:nvPr>
        </p:nvSpPr>
        <p:spPr>
          <a:xfrm>
            <a:off x="3920466" y="266956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8" name="Google Shape;158;p15"/>
          <p:cNvSpPr/>
          <p:nvPr>
            <p:ph idx="29" type="pic"/>
          </p:nvPr>
        </p:nvSpPr>
        <p:spPr>
          <a:xfrm>
            <a:off x="3912419" y="332118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59" name="Google Shape;159;p15"/>
          <p:cNvSpPr/>
          <p:nvPr>
            <p:ph idx="30" type="pic"/>
          </p:nvPr>
        </p:nvSpPr>
        <p:spPr>
          <a:xfrm>
            <a:off x="6827273" y="397839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60" name="Google Shape;160;p15"/>
          <p:cNvSpPr/>
          <p:nvPr>
            <p:ph idx="31" type="pic"/>
          </p:nvPr>
        </p:nvSpPr>
        <p:spPr>
          <a:xfrm>
            <a:off x="6822242" y="3316772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161" name="Google Shape;161;p15"/>
          <p:cNvSpPr/>
          <p:nvPr>
            <p:ph idx="32" type="pic"/>
          </p:nvPr>
        </p:nvSpPr>
        <p:spPr>
          <a:xfrm>
            <a:off x="6827273" y="2669565"/>
            <a:ext cx="332100" cy="332100"/>
          </a:xfrm>
          <a:prstGeom prst="ellipse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